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49" r:id="rId5"/>
    <p:sldMasterId id="2147483673" r:id="rId6"/>
    <p:sldMasterId id="2147483685" r:id="rId7"/>
  </p:sldMasterIdLst>
  <p:notesMasterIdLst>
    <p:notesMasterId r:id="rId54"/>
  </p:notesMasterIdLst>
  <p:handoutMasterIdLst>
    <p:handoutMasterId r:id="rId55"/>
  </p:handoutMasterIdLst>
  <p:sldIdLst>
    <p:sldId id="351" r:id="rId8"/>
    <p:sldId id="460" r:id="rId9"/>
    <p:sldId id="461" r:id="rId10"/>
    <p:sldId id="522" r:id="rId11"/>
    <p:sldId id="439" r:id="rId12"/>
    <p:sldId id="440" r:id="rId13"/>
    <p:sldId id="523" r:id="rId14"/>
    <p:sldId id="457" r:id="rId15"/>
    <p:sldId id="476" r:id="rId16"/>
    <p:sldId id="442" r:id="rId17"/>
    <p:sldId id="443" r:id="rId18"/>
    <p:sldId id="451" r:id="rId19"/>
    <p:sldId id="455" r:id="rId20"/>
    <p:sldId id="454" r:id="rId21"/>
    <p:sldId id="456" r:id="rId22"/>
    <p:sldId id="466" r:id="rId23"/>
    <p:sldId id="444" r:id="rId24"/>
    <p:sldId id="445" r:id="rId25"/>
    <p:sldId id="524" r:id="rId26"/>
    <p:sldId id="447" r:id="rId27"/>
    <p:sldId id="462" r:id="rId28"/>
    <p:sldId id="449" r:id="rId29"/>
    <p:sldId id="450" r:id="rId30"/>
    <p:sldId id="467" r:id="rId31"/>
    <p:sldId id="525" r:id="rId32"/>
    <p:sldId id="526" r:id="rId33"/>
    <p:sldId id="478" r:id="rId34"/>
    <p:sldId id="257" r:id="rId35"/>
    <p:sldId id="512" r:id="rId36"/>
    <p:sldId id="517" r:id="rId37"/>
    <p:sldId id="521" r:id="rId38"/>
    <p:sldId id="513" r:id="rId39"/>
    <p:sldId id="514" r:id="rId40"/>
    <p:sldId id="504" r:id="rId41"/>
    <p:sldId id="505" r:id="rId42"/>
    <p:sldId id="506" r:id="rId43"/>
    <p:sldId id="507" r:id="rId44"/>
    <p:sldId id="508" r:id="rId45"/>
    <p:sldId id="509" r:id="rId46"/>
    <p:sldId id="520" r:id="rId47"/>
    <p:sldId id="510" r:id="rId48"/>
    <p:sldId id="511" r:id="rId49"/>
    <p:sldId id="515" r:id="rId50"/>
    <p:sldId id="519" r:id="rId51"/>
    <p:sldId id="527" r:id="rId52"/>
    <p:sldId id="518" r:id="rId53"/>
  </p:sldIdLst>
  <p:sldSz cx="12192000" cy="6858000"/>
  <p:notesSz cx="7010400" cy="9296400"/>
  <p:custDataLst>
    <p:tags r:id="rId56"/>
  </p:custDataLst>
  <p:defaultTextStyle>
    <a:defPPr>
      <a:defRPr lang="en-US"/>
    </a:defPPr>
    <a:lvl1pPr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5pPr>
    <a:lvl6pPr marL="2286000" algn="l" defTabSz="914400" rtl="0" eaLnBrk="1" latinLnBrk="0" hangingPunct="1">
      <a:defRPr sz="4600" kern="1200">
        <a:solidFill>
          <a:schemeClr val="tx2"/>
        </a:solidFill>
        <a:latin typeface="Arial" panose="020B0604020202020204" pitchFamily="34" charset="0"/>
        <a:ea typeface="+mn-ea"/>
        <a:cs typeface="+mn-cs"/>
      </a:defRPr>
    </a:lvl6pPr>
    <a:lvl7pPr marL="2743200" algn="l" defTabSz="914400" rtl="0" eaLnBrk="1" latinLnBrk="0" hangingPunct="1">
      <a:defRPr sz="4600" kern="1200">
        <a:solidFill>
          <a:schemeClr val="tx2"/>
        </a:solidFill>
        <a:latin typeface="Arial" panose="020B0604020202020204" pitchFamily="34" charset="0"/>
        <a:ea typeface="+mn-ea"/>
        <a:cs typeface="+mn-cs"/>
      </a:defRPr>
    </a:lvl7pPr>
    <a:lvl8pPr marL="3200400" algn="l" defTabSz="914400" rtl="0" eaLnBrk="1" latinLnBrk="0" hangingPunct="1">
      <a:defRPr sz="4600" kern="1200">
        <a:solidFill>
          <a:schemeClr val="tx2"/>
        </a:solidFill>
        <a:latin typeface="Arial" panose="020B0604020202020204" pitchFamily="34" charset="0"/>
        <a:ea typeface="+mn-ea"/>
        <a:cs typeface="+mn-cs"/>
      </a:defRPr>
    </a:lvl8pPr>
    <a:lvl9pPr marL="3657600" algn="l" defTabSz="914400" rtl="0" eaLnBrk="1" latinLnBrk="0" hangingPunct="1">
      <a:defRPr sz="46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H2 Presentations" id="{0DEBA323-A6B6-4B17-9021-D6D6787DB274}">
          <p14:sldIdLst>
            <p14:sldId id="351"/>
            <p14:sldId id="460"/>
            <p14:sldId id="461"/>
            <p14:sldId id="522"/>
            <p14:sldId id="439"/>
            <p14:sldId id="440"/>
            <p14:sldId id="523"/>
            <p14:sldId id="457"/>
            <p14:sldId id="476"/>
            <p14:sldId id="442"/>
            <p14:sldId id="443"/>
            <p14:sldId id="451"/>
            <p14:sldId id="455"/>
            <p14:sldId id="454"/>
            <p14:sldId id="456"/>
            <p14:sldId id="466"/>
            <p14:sldId id="444"/>
            <p14:sldId id="445"/>
            <p14:sldId id="524"/>
            <p14:sldId id="447"/>
            <p14:sldId id="462"/>
            <p14:sldId id="449"/>
            <p14:sldId id="450"/>
            <p14:sldId id="467"/>
            <p14:sldId id="525"/>
            <p14:sldId id="526"/>
            <p14:sldId id="478"/>
          </p14:sldIdLst>
        </p14:section>
        <p14:section name="Instruction and Examples" id="{4BBBA00A-99CD-4107-B11B-51B5C07F3DA3}">
          <p14:sldIdLst>
            <p14:sldId id="257"/>
            <p14:sldId id="512"/>
            <p14:sldId id="517"/>
            <p14:sldId id="521"/>
            <p14:sldId id="513"/>
            <p14:sldId id="514"/>
            <p14:sldId id="504"/>
            <p14:sldId id="505"/>
            <p14:sldId id="506"/>
            <p14:sldId id="507"/>
            <p14:sldId id="508"/>
            <p14:sldId id="509"/>
            <p14:sldId id="520"/>
            <p14:sldId id="510"/>
            <p14:sldId id="511"/>
            <p14:sldId id="515"/>
            <p14:sldId id="519"/>
            <p14:sldId id="527"/>
            <p14:sldId id="518"/>
          </p14:sldIdLst>
        </p14:section>
      </p14:sectionLst>
    </p:ext>
    <p:ext uri="{EFAFB233-063F-42B5-8137-9DF3F51BA10A}">
      <p15:sldGuideLst xmlns:p15="http://schemas.microsoft.com/office/powerpoint/2012/main">
        <p15:guide id="3" pos="7296"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C5B72-703A-A2CA-8219-17B8ED503E7F}" name="Havig, Sara" initials="HS" userId="S::shavig@nrel.gov::fc4a5c71-bfa0-477e-8cc3-e3d255e9339f" providerId="AD"/>
  <p188:author id="{74DD847C-346D-E015-1DE9-A4963AFE7E56}" name="McQueen, Shawna" initials="MS" userId="S::Shawna.McQueen@EE.Doe.Gov::067dca24-1568-454e-bbfb-10dc8ec47b05" providerId="AD"/>
  <p188:author id="{CBA35B8B-0703-16B9-336C-9B67965DD032}" name="Laffen, Melissa J." initials="LMJ" userId="S::MJLaffen@Energetics.com::bac811ae-cea4-447f-afff-8950582f2f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cqueen, Shawna (CONTR)" initials="MS(" lastIdx="11" clrIdx="6">
    <p:extLst>
      <p:ext uri="{19B8F6BF-5375-455C-9EA6-DF929625EA0E}">
        <p15:presenceInfo xmlns:p15="http://schemas.microsoft.com/office/powerpoint/2012/main" userId="S-1-5-21-2844929807-1687724802-988633214-172645" providerId="AD"/>
      </p:ext>
    </p:extLst>
  </p:cmAuthor>
  <p:cmAuthor id="1" name="Rachel J. Davenport" initials="RJD" lastIdx="31" clrIdx="0"/>
  <p:cmAuthor id="8" name="Gupta, Erika" initials="GE" lastIdx="6" clrIdx="7">
    <p:extLst>
      <p:ext uri="{19B8F6BF-5375-455C-9EA6-DF929625EA0E}">
        <p15:presenceInfo xmlns:p15="http://schemas.microsoft.com/office/powerpoint/2012/main" userId="S-1-5-21-2844929807-1687724802-988633214-124792" providerId="AD"/>
      </p:ext>
    </p:extLst>
  </p:cmAuthor>
  <p:cmAuthor id="2" name="Kathi Epping-Martin" initials="KE" lastIdx="8" clrIdx="1"/>
  <p:cmAuthor id="9" name="Havig, Sara" initials="HS" lastIdx="6" clrIdx="8">
    <p:extLst>
      <p:ext uri="{19B8F6BF-5375-455C-9EA6-DF929625EA0E}">
        <p15:presenceInfo xmlns:p15="http://schemas.microsoft.com/office/powerpoint/2012/main" userId="S::shavig@nrel.gov::fc4a5c71-bfa0-477e-8cc3-e3d255e9339f" providerId="AD"/>
      </p:ext>
    </p:extLst>
  </p:cmAuthor>
  <p:cmAuthor id="3" name="Thomas A. Timbario" initials="TAT" lastIdx="10" clrIdx="2"/>
  <p:cmAuthor id="10" name="Kiser, Lee-Ann" initials="KL" lastIdx="16" clrIdx="9">
    <p:extLst>
      <p:ext uri="{19B8F6BF-5375-455C-9EA6-DF929625EA0E}">
        <p15:presenceInfo xmlns:p15="http://schemas.microsoft.com/office/powerpoint/2012/main" userId="S-1-5-21-1480074335-131548989-1250845650-13125" providerId="AD"/>
      </p:ext>
    </p:extLst>
  </p:cmAuthor>
  <p:cmAuthor id="4" name="Melissa J. Laffen" initials="MJL" lastIdx="3" clrIdx="3"/>
  <p:cmAuthor id="11" name="Reigelsperger, Lucas" initials="RL" lastIdx="8" clrIdx="10">
    <p:extLst>
      <p:ext uri="{19B8F6BF-5375-455C-9EA6-DF929625EA0E}">
        <p15:presenceInfo xmlns:p15="http://schemas.microsoft.com/office/powerpoint/2012/main" userId="S-1-5-21-1480074335-131548989-1250845650-25979" providerId="AD"/>
      </p:ext>
    </p:extLst>
  </p:cmAuthor>
  <p:cmAuthor id="5" name="Hughett, DeLynn" initials="HD" lastIdx="3" clrIdx="4"/>
  <p:cmAuthor id="12" name="McQueen, Shawna" initials="MS" lastIdx="23" clrIdx="11">
    <p:extLst>
      <p:ext uri="{19B8F6BF-5375-455C-9EA6-DF929625EA0E}">
        <p15:presenceInfo xmlns:p15="http://schemas.microsoft.com/office/powerpoint/2012/main" userId="S::shawna.mcqueen@ee.doe.gov::067dca24-1568-454e-bbfb-10dc8ec47b05" providerId="AD"/>
      </p:ext>
    </p:extLst>
  </p:cmAuthor>
  <p:cmAuthor id="6" name="Nawoj, Kristen (CONTR)" initials="NK(" lastIdx="5" clrIdx="5">
    <p:extLst>
      <p:ext uri="{19B8F6BF-5375-455C-9EA6-DF929625EA0E}">
        <p15:presenceInfo xmlns:p15="http://schemas.microsoft.com/office/powerpoint/2012/main" userId="S-1-5-21-2844929807-1687724802-988633214-81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82E"/>
    <a:srgbClr val="FF0000"/>
    <a:srgbClr val="FF3300"/>
    <a:srgbClr val="0000FF"/>
    <a:srgbClr val="0000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781" autoAdjust="0"/>
  </p:normalViewPr>
  <p:slideViewPr>
    <p:cSldViewPr snapToGrid="0">
      <p:cViewPr varScale="1">
        <p:scale>
          <a:sx n="114" d="100"/>
          <a:sy n="114" d="100"/>
        </p:scale>
        <p:origin x="186" y="102"/>
      </p:cViewPr>
      <p:guideLst>
        <p:guide pos="7296"/>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1600"/>
    </p:cViewPr>
  </p:sorterViewPr>
  <p:notesViewPr>
    <p:cSldViewPr snapToGrid="0">
      <p:cViewPr>
        <p:scale>
          <a:sx n="75" d="100"/>
          <a:sy n="75" d="100"/>
        </p:scale>
        <p:origin x="-1062"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9463" cy="518081"/>
          </a:xfrm>
          <a:prstGeom prst="rect">
            <a:avLst/>
          </a:prstGeom>
          <a:noFill/>
          <a:ln w="9525">
            <a:noFill/>
            <a:miter lim="800000"/>
            <a:headEnd/>
            <a:tailEnd/>
          </a:ln>
          <a:effectLst/>
        </p:spPr>
        <p:txBody>
          <a:bodyPr vert="horz" wrap="square" lIns="91765" tIns="45881" rIns="91765" bIns="45881" numCol="1" anchor="t" anchorCtr="0" compatLnSpc="1">
            <a:prstTxWarp prst="textNoShape">
              <a:avLst/>
            </a:prstTxWarp>
          </a:bodyPr>
          <a:lstStyle>
            <a:lvl1pPr algn="l" defTabSz="917215" eaLnBrk="1" hangingPunct="1">
              <a:defRPr sz="1200">
                <a:solidFill>
                  <a:schemeClr val="tx1"/>
                </a:solidFill>
                <a:latin typeface="Times New Roman"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970938" y="0"/>
            <a:ext cx="3039462" cy="518081"/>
          </a:xfrm>
          <a:prstGeom prst="rect">
            <a:avLst/>
          </a:prstGeom>
          <a:noFill/>
          <a:ln w="9525">
            <a:noFill/>
            <a:miter lim="800000"/>
            <a:headEnd/>
            <a:tailEnd/>
          </a:ln>
          <a:effectLst/>
        </p:spPr>
        <p:txBody>
          <a:bodyPr vert="horz" wrap="square" lIns="91765" tIns="45881" rIns="91765" bIns="45881" numCol="1" anchor="t" anchorCtr="0" compatLnSpc="1">
            <a:prstTxWarp prst="textNoShape">
              <a:avLst/>
            </a:prstTxWarp>
          </a:bodyPr>
          <a:lstStyle>
            <a:lvl1pPr algn="r" defTabSz="917215" eaLnBrk="1" hangingPunct="1">
              <a:defRPr sz="1200">
                <a:solidFill>
                  <a:schemeClr val="tx1"/>
                </a:solidFill>
                <a:latin typeface="Times New Roman" pitchFamily="18" charset="0"/>
              </a:defRPr>
            </a:lvl1pPr>
          </a:lstStyle>
          <a:p>
            <a:pPr>
              <a:defRPr/>
            </a:pPr>
            <a:endParaRPr lang="en-US"/>
          </a:p>
        </p:txBody>
      </p:sp>
      <p:sp>
        <p:nvSpPr>
          <p:cNvPr id="14340" name="Rectangle 4"/>
          <p:cNvSpPr>
            <a:spLocks noGrp="1" noChangeArrowheads="1"/>
          </p:cNvSpPr>
          <p:nvPr>
            <p:ph type="ftr" sz="quarter" idx="2"/>
          </p:nvPr>
        </p:nvSpPr>
        <p:spPr bwMode="auto">
          <a:xfrm>
            <a:off x="0" y="8778320"/>
            <a:ext cx="3039463" cy="518080"/>
          </a:xfrm>
          <a:prstGeom prst="rect">
            <a:avLst/>
          </a:prstGeom>
          <a:noFill/>
          <a:ln w="9525">
            <a:noFill/>
            <a:miter lim="800000"/>
            <a:headEnd/>
            <a:tailEnd/>
          </a:ln>
          <a:effectLst/>
        </p:spPr>
        <p:txBody>
          <a:bodyPr vert="horz" wrap="square" lIns="91765" tIns="45881" rIns="91765" bIns="45881" numCol="1" anchor="b" anchorCtr="0" compatLnSpc="1">
            <a:prstTxWarp prst="textNoShape">
              <a:avLst/>
            </a:prstTxWarp>
          </a:bodyPr>
          <a:lstStyle>
            <a:lvl1pPr algn="l" defTabSz="917215" eaLnBrk="1" hangingPunct="1">
              <a:defRPr sz="1200">
                <a:solidFill>
                  <a:schemeClr val="tx1"/>
                </a:solidFill>
                <a:latin typeface="Times New Roman"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970938" y="8778320"/>
            <a:ext cx="3039462" cy="518080"/>
          </a:xfrm>
          <a:prstGeom prst="rect">
            <a:avLst/>
          </a:prstGeom>
          <a:noFill/>
          <a:ln w="9525">
            <a:noFill/>
            <a:miter lim="800000"/>
            <a:headEnd/>
            <a:tailEnd/>
          </a:ln>
          <a:effectLst/>
        </p:spPr>
        <p:txBody>
          <a:bodyPr vert="horz" wrap="square" lIns="91765" tIns="45881" rIns="91765" bIns="45881" numCol="1" anchor="b" anchorCtr="0" compatLnSpc="1">
            <a:prstTxWarp prst="textNoShape">
              <a:avLst/>
            </a:prstTxWarp>
          </a:bodyPr>
          <a:lstStyle>
            <a:lvl1pPr algn="r" defTabSz="917215" eaLnBrk="1" hangingPunct="1">
              <a:defRPr sz="1200">
                <a:solidFill>
                  <a:schemeClr val="tx1"/>
                </a:solidFill>
                <a:latin typeface="Times New Roman" panose="02020603050405020304" pitchFamily="18" charset="0"/>
              </a:defRPr>
            </a:lvl1pPr>
          </a:lstStyle>
          <a:p>
            <a:pPr>
              <a:defRPr/>
            </a:pPr>
            <a:fld id="{1F5B920A-B730-411E-BD05-D9BC15E7E87F}" type="slidenum">
              <a:rPr lang="en-US" altLang="en-US"/>
              <a:pPr>
                <a:defRPr/>
              </a:pPr>
              <a:t>‹#›</a:t>
            </a:fld>
            <a:endParaRPr lang="en-US" altLang="en-US"/>
          </a:p>
        </p:txBody>
      </p:sp>
    </p:spTree>
    <p:extLst>
      <p:ext uri="{BB962C8B-B14F-4D97-AF65-F5344CB8AC3E}">
        <p14:creationId xmlns:p14="http://schemas.microsoft.com/office/powerpoint/2010/main" val="411568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9463" cy="466434"/>
          </a:xfrm>
          <a:prstGeom prst="rect">
            <a:avLst/>
          </a:prstGeom>
          <a:noFill/>
          <a:ln w="9525">
            <a:noFill/>
            <a:miter lim="800000"/>
            <a:headEnd/>
            <a:tailEnd/>
          </a:ln>
          <a:effectLst/>
        </p:spPr>
        <p:txBody>
          <a:bodyPr vert="horz" wrap="square" lIns="91765" tIns="45881" rIns="91765" bIns="45881" numCol="1" anchor="t" anchorCtr="0" compatLnSpc="1">
            <a:prstTxWarp prst="textNoShape">
              <a:avLst/>
            </a:prstTxWarp>
          </a:bodyPr>
          <a:lstStyle>
            <a:lvl1pPr algn="l" defTabSz="917215" eaLnBrk="1" hangingPunct="1">
              <a:defRPr sz="1200">
                <a:solidFill>
                  <a:schemeClr val="tx1"/>
                </a:solidFill>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970938" y="0"/>
            <a:ext cx="3039462" cy="466434"/>
          </a:xfrm>
          <a:prstGeom prst="rect">
            <a:avLst/>
          </a:prstGeom>
          <a:noFill/>
          <a:ln w="9525">
            <a:noFill/>
            <a:miter lim="800000"/>
            <a:headEnd/>
            <a:tailEnd/>
          </a:ln>
          <a:effectLst/>
        </p:spPr>
        <p:txBody>
          <a:bodyPr vert="horz" wrap="square" lIns="91765" tIns="45881" rIns="91765" bIns="45881" numCol="1" anchor="t" anchorCtr="0" compatLnSpc="1">
            <a:prstTxWarp prst="textNoShape">
              <a:avLst/>
            </a:prstTxWarp>
          </a:bodyPr>
          <a:lstStyle>
            <a:lvl1pPr algn="r" defTabSz="917215" eaLnBrk="1" hangingPunct="1">
              <a:defRPr sz="1200">
                <a:solidFill>
                  <a:schemeClr val="tx1"/>
                </a:solidFill>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30200" y="1006475"/>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1090507" y="4880610"/>
            <a:ext cx="4671978" cy="3486150"/>
          </a:xfrm>
          <a:prstGeom prst="rect">
            <a:avLst/>
          </a:prstGeom>
          <a:noFill/>
          <a:ln w="9525">
            <a:noFill/>
            <a:miter lim="800000"/>
            <a:headEnd/>
            <a:tailEnd/>
          </a:ln>
          <a:effectLst/>
        </p:spPr>
        <p:txBody>
          <a:bodyPr vert="horz" wrap="square" lIns="91765" tIns="45881" rIns="91765" bIns="458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967"/>
            <a:ext cx="3039463" cy="466433"/>
          </a:xfrm>
          <a:prstGeom prst="rect">
            <a:avLst/>
          </a:prstGeom>
          <a:noFill/>
          <a:ln w="9525">
            <a:noFill/>
            <a:miter lim="800000"/>
            <a:headEnd/>
            <a:tailEnd/>
          </a:ln>
          <a:effectLst/>
        </p:spPr>
        <p:txBody>
          <a:bodyPr vert="horz" wrap="square" lIns="91765" tIns="45881" rIns="91765" bIns="45881" numCol="1" anchor="b" anchorCtr="0" compatLnSpc="1">
            <a:prstTxWarp prst="textNoShape">
              <a:avLst/>
            </a:prstTxWarp>
          </a:bodyPr>
          <a:lstStyle>
            <a:lvl1pPr algn="l" defTabSz="917215" eaLnBrk="1" hangingPunct="1">
              <a:defRPr sz="1200">
                <a:solidFill>
                  <a:schemeClr val="tx1"/>
                </a:solidFill>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970938" y="8829967"/>
            <a:ext cx="3039462" cy="466433"/>
          </a:xfrm>
          <a:prstGeom prst="rect">
            <a:avLst/>
          </a:prstGeom>
          <a:noFill/>
          <a:ln w="9525">
            <a:noFill/>
            <a:miter lim="800000"/>
            <a:headEnd/>
            <a:tailEnd/>
          </a:ln>
          <a:effectLst/>
        </p:spPr>
        <p:txBody>
          <a:bodyPr vert="horz" wrap="square" lIns="91765" tIns="45881" rIns="91765" bIns="45881" numCol="1" anchor="b" anchorCtr="0" compatLnSpc="1">
            <a:prstTxWarp prst="textNoShape">
              <a:avLst/>
            </a:prstTxWarp>
          </a:bodyPr>
          <a:lstStyle>
            <a:lvl1pPr algn="r" defTabSz="917215" eaLnBrk="1" hangingPunct="1">
              <a:defRPr sz="1200">
                <a:solidFill>
                  <a:schemeClr val="tx1"/>
                </a:solidFill>
                <a:latin typeface="Times New Roman" panose="02020603050405020304" pitchFamily="18" charset="0"/>
              </a:defRPr>
            </a:lvl1pPr>
          </a:lstStyle>
          <a:p>
            <a:pPr>
              <a:defRPr/>
            </a:pPr>
            <a:fld id="{D191C43D-EF08-4436-96AE-5C6AB059A306}" type="slidenum">
              <a:rPr lang="en-US" altLang="en-US"/>
              <a:pPr>
                <a:defRPr/>
              </a:pPr>
              <a:t>‹#›</a:t>
            </a:fld>
            <a:endParaRPr lang="en-US" altLang="en-US"/>
          </a:p>
        </p:txBody>
      </p:sp>
    </p:spTree>
    <p:extLst>
      <p:ext uri="{BB962C8B-B14F-4D97-AF65-F5344CB8AC3E}">
        <p14:creationId xmlns:p14="http://schemas.microsoft.com/office/powerpoint/2010/main" val="1723294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228600" algn="l" rtl="0" eaLnBrk="0" fontAlgn="base" hangingPunct="0">
      <a:spcBef>
        <a:spcPct val="30000"/>
      </a:spcBef>
      <a:spcAft>
        <a:spcPct val="0"/>
      </a:spcAft>
      <a:defRPr sz="1200" kern="1200">
        <a:solidFill>
          <a:schemeClr val="tx1"/>
        </a:solidFill>
        <a:latin typeface="Arial" charset="0"/>
        <a:ea typeface="+mn-ea"/>
        <a:cs typeface="+mn-cs"/>
      </a:defRPr>
    </a:lvl3pPr>
    <a:lvl4pPr marL="342900" algn="l" rtl="0" eaLnBrk="0" fontAlgn="base" hangingPunct="0">
      <a:spcBef>
        <a:spcPct val="30000"/>
      </a:spcBef>
      <a:spcAft>
        <a:spcPct val="0"/>
      </a:spcAft>
      <a:defRPr sz="1200" kern="1200">
        <a:solidFill>
          <a:schemeClr val="tx1"/>
        </a:solidFill>
        <a:latin typeface="Arial" charset="0"/>
        <a:ea typeface="+mn-ea"/>
        <a:cs typeface="+mn-cs"/>
      </a:defRPr>
    </a:lvl4pPr>
    <a:lvl5pPr marL="4572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330200" y="1006475"/>
            <a:ext cx="6197600" cy="3486150"/>
          </a:xfrm>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15">
              <a:spcBef>
                <a:spcPct val="30000"/>
              </a:spcBef>
              <a:defRPr sz="1200">
                <a:solidFill>
                  <a:schemeClr val="tx1"/>
                </a:solidFill>
                <a:latin typeface="Arial" panose="020B0604020202020204" pitchFamily="34" charset="0"/>
              </a:defRPr>
            </a:lvl1pPr>
            <a:lvl2pPr marL="757066" indent="-291179" defTabSz="917215">
              <a:spcBef>
                <a:spcPct val="30000"/>
              </a:spcBef>
              <a:defRPr sz="1200">
                <a:solidFill>
                  <a:schemeClr val="tx1"/>
                </a:solidFill>
                <a:latin typeface="Arial" panose="020B0604020202020204" pitchFamily="34" charset="0"/>
              </a:defRPr>
            </a:lvl2pPr>
            <a:lvl3pPr marL="1164717" indent="-232943" defTabSz="917215">
              <a:spcBef>
                <a:spcPct val="30000"/>
              </a:spcBef>
              <a:defRPr sz="1200">
                <a:solidFill>
                  <a:schemeClr val="tx1"/>
                </a:solidFill>
                <a:latin typeface="Arial" panose="020B0604020202020204" pitchFamily="34" charset="0"/>
              </a:defRPr>
            </a:lvl3pPr>
            <a:lvl4pPr marL="1630604" indent="-232943" defTabSz="917215">
              <a:spcBef>
                <a:spcPct val="30000"/>
              </a:spcBef>
              <a:defRPr sz="1200">
                <a:solidFill>
                  <a:schemeClr val="tx1"/>
                </a:solidFill>
                <a:latin typeface="Arial" panose="020B0604020202020204" pitchFamily="34" charset="0"/>
              </a:defRPr>
            </a:lvl4pPr>
            <a:lvl5pPr marL="2096491" indent="-232943" defTabSz="917215">
              <a:spcBef>
                <a:spcPct val="30000"/>
              </a:spcBef>
              <a:defRPr sz="1200">
                <a:solidFill>
                  <a:schemeClr val="tx1"/>
                </a:solidFill>
                <a:latin typeface="Arial" panose="020B0604020202020204" pitchFamily="34" charset="0"/>
              </a:defRPr>
            </a:lvl5pPr>
            <a:lvl6pPr marL="2562377" indent="-232943" defTabSz="917215"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17215"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17215"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1721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451C1-6871-4A8E-ABA3-F00363CFC306}"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373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2739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1457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5696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1103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345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505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10064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91C43D-EF08-4436-96AE-5C6AB059A306}" type="slidenum">
              <a:rPr lang="en-US" altLang="en-US" smtClean="0"/>
              <a:pPr>
                <a:defRPr/>
              </a:pPr>
              <a:t>2</a:t>
            </a:fld>
            <a:endParaRPr lang="en-US" altLang="en-US"/>
          </a:p>
        </p:txBody>
      </p:sp>
    </p:spTree>
    <p:extLst>
      <p:ext uri="{BB962C8B-B14F-4D97-AF65-F5344CB8AC3E}">
        <p14:creationId xmlns:p14="http://schemas.microsoft.com/office/powerpoint/2010/main" val="392707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10064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91C43D-EF08-4436-96AE-5C6AB059A306}" type="slidenum">
              <a:rPr lang="en-US" altLang="en-US" smtClean="0"/>
              <a:pPr>
                <a:defRPr/>
              </a:pPr>
              <a:t>3</a:t>
            </a:fld>
            <a:endParaRPr lang="en-US" altLang="en-US"/>
          </a:p>
        </p:txBody>
      </p:sp>
    </p:spTree>
    <p:extLst>
      <p:ext uri="{BB962C8B-B14F-4D97-AF65-F5344CB8AC3E}">
        <p14:creationId xmlns:p14="http://schemas.microsoft.com/office/powerpoint/2010/main" val="99323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0610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30200" y="1006475"/>
            <a:ext cx="6197600" cy="348615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221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5715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319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514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30200" y="1006475"/>
            <a:ext cx="6197600" cy="34861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175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tiff"/><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tif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914400" y="2130428"/>
            <a:ext cx="10363200" cy="1470025"/>
          </a:xfrm>
        </p:spPr>
        <p:txBody>
          <a:bodyPr/>
          <a:lstStyle>
            <a:lvl1pPr>
              <a:defRPr/>
            </a:lvl1pPr>
          </a:lstStyle>
          <a:p>
            <a:r>
              <a:rPr lang="en-US"/>
              <a:t>Click to edit Master title style</a:t>
            </a:r>
          </a:p>
        </p:txBody>
      </p:sp>
      <p:sp>
        <p:nvSpPr>
          <p:cNvPr id="24166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3F8E73-6F14-44F7-B77F-6E79D13B0659}" type="slidenum">
              <a:rPr lang="en-US" altLang="en-US"/>
              <a:pPr>
                <a:defRPr/>
              </a:pPr>
              <a:t>‹#›</a:t>
            </a:fld>
            <a:endParaRPr lang="en-US" altLang="en-US"/>
          </a:p>
        </p:txBody>
      </p:sp>
    </p:spTree>
    <p:extLst>
      <p:ext uri="{BB962C8B-B14F-4D97-AF65-F5344CB8AC3E}">
        <p14:creationId xmlns:p14="http://schemas.microsoft.com/office/powerpoint/2010/main" val="423673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C1709-1C3D-4CDE-A85F-A629549605B3}" type="slidenum">
              <a:rPr lang="en-US" altLang="en-US"/>
              <a:pPr>
                <a:defRPr/>
              </a:pPr>
              <a:t>‹#›</a:t>
            </a:fld>
            <a:endParaRPr lang="en-US" altLang="en-US"/>
          </a:p>
        </p:txBody>
      </p:sp>
    </p:spTree>
    <p:extLst>
      <p:ext uri="{BB962C8B-B14F-4D97-AF65-F5344CB8AC3E}">
        <p14:creationId xmlns:p14="http://schemas.microsoft.com/office/powerpoint/2010/main" val="20623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16FA2-1534-4C8A-9715-500F46B088AC}" type="slidenum">
              <a:rPr lang="en-US" altLang="en-US"/>
              <a:pPr>
                <a:defRPr/>
              </a:pPr>
              <a:t>‹#›</a:t>
            </a:fld>
            <a:endParaRPr lang="en-US" altLang="en-US"/>
          </a:p>
        </p:txBody>
      </p:sp>
    </p:spTree>
    <p:extLst>
      <p:ext uri="{BB962C8B-B14F-4D97-AF65-F5344CB8AC3E}">
        <p14:creationId xmlns:p14="http://schemas.microsoft.com/office/powerpoint/2010/main" val="258917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D87B4-0762-48DA-A78A-829BA5D98A8F}" type="slidenum">
              <a:rPr lang="en-US" altLang="en-US"/>
              <a:pPr>
                <a:defRPr/>
              </a:pPr>
              <a:t>‹#›</a:t>
            </a:fld>
            <a:endParaRPr lang="en-US" altLang="en-US"/>
          </a:p>
        </p:txBody>
      </p:sp>
    </p:spTree>
    <p:extLst>
      <p:ext uri="{BB962C8B-B14F-4D97-AF65-F5344CB8AC3E}">
        <p14:creationId xmlns:p14="http://schemas.microsoft.com/office/powerpoint/2010/main" val="283148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0E5CC-EF60-4F94-899C-055D60038D80}" type="slidenum">
              <a:rPr lang="en-US" altLang="en-US"/>
              <a:pPr>
                <a:defRPr/>
              </a:pPr>
              <a:t>‹#›</a:t>
            </a:fld>
            <a:endParaRPr lang="en-US" altLang="en-US"/>
          </a:p>
        </p:txBody>
      </p:sp>
    </p:spTree>
    <p:extLst>
      <p:ext uri="{BB962C8B-B14F-4D97-AF65-F5344CB8AC3E}">
        <p14:creationId xmlns:p14="http://schemas.microsoft.com/office/powerpoint/2010/main" val="327319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F924F-41BD-4DF8-8F0C-4B5A588F8538}" type="slidenum">
              <a:rPr lang="en-US" altLang="en-US"/>
              <a:pPr>
                <a:defRPr/>
              </a:pPr>
              <a:t>‹#›</a:t>
            </a:fld>
            <a:endParaRPr lang="en-US" altLang="en-US"/>
          </a:p>
        </p:txBody>
      </p:sp>
    </p:spTree>
    <p:extLst>
      <p:ext uri="{BB962C8B-B14F-4D97-AF65-F5344CB8AC3E}">
        <p14:creationId xmlns:p14="http://schemas.microsoft.com/office/powerpoint/2010/main" val="2886885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8ED58-012B-47A0-AC70-1B76F745F1A1}" type="slidenum">
              <a:rPr lang="en-US" altLang="en-US"/>
              <a:pPr>
                <a:defRPr/>
              </a:pPr>
              <a:t>‹#›</a:t>
            </a:fld>
            <a:endParaRPr lang="en-US" altLang="en-US"/>
          </a:p>
        </p:txBody>
      </p:sp>
    </p:spTree>
    <p:extLst>
      <p:ext uri="{BB962C8B-B14F-4D97-AF65-F5344CB8AC3E}">
        <p14:creationId xmlns:p14="http://schemas.microsoft.com/office/powerpoint/2010/main" val="364954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98017-9270-401D-9C38-EC2175C82B4A}" type="slidenum">
              <a:rPr lang="en-US" altLang="en-US"/>
              <a:pPr>
                <a:defRPr/>
              </a:pPr>
              <a:t>‹#›</a:t>
            </a:fld>
            <a:endParaRPr lang="en-US" altLang="en-US"/>
          </a:p>
        </p:txBody>
      </p:sp>
    </p:spTree>
    <p:extLst>
      <p:ext uri="{BB962C8B-B14F-4D97-AF65-F5344CB8AC3E}">
        <p14:creationId xmlns:p14="http://schemas.microsoft.com/office/powerpoint/2010/main" val="192780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CF5776-1BF1-4D87-BECE-C514E3F95652}" type="slidenum">
              <a:rPr lang="en-US" altLang="en-US"/>
              <a:pPr>
                <a:defRPr/>
              </a:pPr>
              <a:t>‹#›</a:t>
            </a:fld>
            <a:endParaRPr lang="en-US" altLang="en-US"/>
          </a:p>
        </p:txBody>
      </p:sp>
    </p:spTree>
    <p:extLst>
      <p:ext uri="{BB962C8B-B14F-4D97-AF65-F5344CB8AC3E}">
        <p14:creationId xmlns:p14="http://schemas.microsoft.com/office/powerpoint/2010/main" val="3087860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9871A0-B011-4993-A040-6EED5600DD00}" type="slidenum">
              <a:rPr lang="en-US" altLang="en-US"/>
              <a:pPr>
                <a:defRPr/>
              </a:pPr>
              <a:t>‹#›</a:t>
            </a:fld>
            <a:endParaRPr lang="en-US" altLang="en-US"/>
          </a:p>
        </p:txBody>
      </p:sp>
    </p:spTree>
    <p:extLst>
      <p:ext uri="{BB962C8B-B14F-4D97-AF65-F5344CB8AC3E}">
        <p14:creationId xmlns:p14="http://schemas.microsoft.com/office/powerpoint/2010/main" val="143377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56CF94-7387-46ED-A7A3-8102F0B97F81}" type="slidenum">
              <a:rPr lang="en-US" altLang="en-US"/>
              <a:pPr>
                <a:defRPr/>
              </a:pPr>
              <a:t>‹#›</a:t>
            </a:fld>
            <a:endParaRPr lang="en-US" altLang="en-US"/>
          </a:p>
        </p:txBody>
      </p:sp>
    </p:spTree>
    <p:extLst>
      <p:ext uri="{BB962C8B-B14F-4D97-AF65-F5344CB8AC3E}">
        <p14:creationId xmlns:p14="http://schemas.microsoft.com/office/powerpoint/2010/main" val="335009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2D47F-3700-4850-8FB3-D4943CFC78D3}" type="slidenum">
              <a:rPr lang="en-US" altLang="en-US"/>
              <a:pPr>
                <a:defRPr/>
              </a:pPr>
              <a:t>‹#›</a:t>
            </a:fld>
            <a:endParaRPr lang="en-US" altLang="en-US"/>
          </a:p>
        </p:txBody>
      </p:sp>
    </p:spTree>
    <p:extLst>
      <p:ext uri="{BB962C8B-B14F-4D97-AF65-F5344CB8AC3E}">
        <p14:creationId xmlns:p14="http://schemas.microsoft.com/office/powerpoint/2010/main" val="384316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FF0256-B9E9-4A7E-BFA3-67A7E7D1A937}" type="slidenum">
              <a:rPr lang="en-US" altLang="en-US"/>
              <a:pPr>
                <a:defRPr/>
              </a:pPr>
              <a:t>‹#›</a:t>
            </a:fld>
            <a:endParaRPr lang="en-US" altLang="en-US"/>
          </a:p>
        </p:txBody>
      </p:sp>
    </p:spTree>
    <p:extLst>
      <p:ext uri="{BB962C8B-B14F-4D97-AF65-F5344CB8AC3E}">
        <p14:creationId xmlns:p14="http://schemas.microsoft.com/office/powerpoint/2010/main" val="285245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934CED-E834-4CC8-A06D-F13DA4B2F756}" type="slidenum">
              <a:rPr lang="en-US" altLang="en-US"/>
              <a:pPr>
                <a:defRPr/>
              </a:pPr>
              <a:t>‹#›</a:t>
            </a:fld>
            <a:endParaRPr lang="en-US" altLang="en-US"/>
          </a:p>
        </p:txBody>
      </p:sp>
    </p:spTree>
    <p:extLst>
      <p:ext uri="{BB962C8B-B14F-4D97-AF65-F5344CB8AC3E}">
        <p14:creationId xmlns:p14="http://schemas.microsoft.com/office/powerpoint/2010/main" val="66828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B007D-E496-4947-B01A-1C57B0972E58}" type="slidenum">
              <a:rPr lang="en-US" altLang="en-US"/>
              <a:pPr>
                <a:defRPr/>
              </a:pPr>
              <a:t>‹#›</a:t>
            </a:fld>
            <a:endParaRPr lang="en-US" altLang="en-US"/>
          </a:p>
        </p:txBody>
      </p:sp>
    </p:spTree>
    <p:extLst>
      <p:ext uri="{BB962C8B-B14F-4D97-AF65-F5344CB8AC3E}">
        <p14:creationId xmlns:p14="http://schemas.microsoft.com/office/powerpoint/2010/main" val="425417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4EA313-774B-4167-AE79-044AAF4AE236}" type="slidenum">
              <a:rPr lang="en-US" altLang="en-US"/>
              <a:pPr>
                <a:defRPr/>
              </a:pPr>
              <a:t>‹#›</a:t>
            </a:fld>
            <a:endParaRPr lang="en-US" altLang="en-US"/>
          </a:p>
        </p:txBody>
      </p:sp>
    </p:spTree>
    <p:extLst>
      <p:ext uri="{BB962C8B-B14F-4D97-AF65-F5344CB8AC3E}">
        <p14:creationId xmlns:p14="http://schemas.microsoft.com/office/powerpoint/2010/main" val="59062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60A3-64D8-4304-B3EE-8EA0F3CD4FEE}"/>
              </a:ext>
            </a:extLst>
          </p:cNvPr>
          <p:cNvSpPr>
            <a:spLocks noGrp="1"/>
          </p:cNvSpPr>
          <p:nvPr>
            <p:ph type="ctrTitle"/>
          </p:nvPr>
        </p:nvSpPr>
        <p:spPr>
          <a:xfrm>
            <a:off x="1524000" y="1122363"/>
            <a:ext cx="9144000"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69A3743B-EAEE-484B-B3CE-658D6B72096C}"/>
              </a:ext>
            </a:extLst>
          </p:cNvPr>
          <p:cNvSpPr>
            <a:spLocks noGrp="1"/>
          </p:cNvSpPr>
          <p:nvPr>
            <p:ph type="subTitle" idx="1"/>
          </p:nvPr>
        </p:nvSpPr>
        <p:spPr>
          <a:xfrm>
            <a:off x="1524000" y="3602039"/>
            <a:ext cx="9144000" cy="1655761"/>
          </a:xfrm>
        </p:spPr>
        <p:txBody>
          <a:bodyPr/>
          <a:lstStyle>
            <a:lvl1pPr marL="0" indent="0" algn="ctr">
              <a:buNone/>
              <a:defRPr sz="2398"/>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sp>
        <p:nvSpPr>
          <p:cNvPr id="4" name="Date Placeholder 3">
            <a:extLst>
              <a:ext uri="{FF2B5EF4-FFF2-40B4-BE49-F238E27FC236}">
                <a16:creationId xmlns:a16="http://schemas.microsoft.com/office/drawing/2014/main" id="{1324E6B7-97B4-41D3-987B-4CB7C0DBE26F}"/>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F0E9FD5C-3E8A-44A8-AB5D-624B1116E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4F04E-C71A-45A7-8701-D0F1743211F8}"/>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428811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BB12-37DD-48F2-9280-50180DC33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3E5D1-0266-4616-A5CB-FB1ED4D686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F698F-F3F9-4F8D-83C7-408D66FEA76F}"/>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DD15E0E3-63F4-47CE-8468-E32936E7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DFB2E-DD2B-4D0C-99A3-5393C2CE610F}"/>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2572167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458E-EB7A-4CB9-A13A-BA130D2DA9C1}"/>
              </a:ext>
            </a:extLst>
          </p:cNvPr>
          <p:cNvSpPr>
            <a:spLocks noGrp="1"/>
          </p:cNvSpPr>
          <p:nvPr>
            <p:ph type="title"/>
          </p:nvPr>
        </p:nvSpPr>
        <p:spPr>
          <a:xfrm>
            <a:off x="831851" y="1709738"/>
            <a:ext cx="10515600" cy="2852737"/>
          </a:xfrm>
        </p:spPr>
        <p:txBody>
          <a:bodyPr anchor="b"/>
          <a:lstStyle>
            <a:lvl1pPr>
              <a:defRPr sz="5994"/>
            </a:lvl1pPr>
          </a:lstStyle>
          <a:p>
            <a:r>
              <a:rPr lang="en-US"/>
              <a:t>Click to edit Master title style</a:t>
            </a:r>
          </a:p>
        </p:txBody>
      </p:sp>
      <p:sp>
        <p:nvSpPr>
          <p:cNvPr id="3" name="Text Placeholder 2">
            <a:extLst>
              <a:ext uri="{FF2B5EF4-FFF2-40B4-BE49-F238E27FC236}">
                <a16:creationId xmlns:a16="http://schemas.microsoft.com/office/drawing/2014/main" id="{F04C8441-D2D2-4D01-AD6E-CC7E467EA3FB}"/>
              </a:ext>
            </a:extLst>
          </p:cNvPr>
          <p:cNvSpPr>
            <a:spLocks noGrp="1"/>
          </p:cNvSpPr>
          <p:nvPr>
            <p:ph type="body" idx="1"/>
          </p:nvPr>
        </p:nvSpPr>
        <p:spPr>
          <a:xfrm>
            <a:off x="831851" y="4589463"/>
            <a:ext cx="10515600" cy="1500187"/>
          </a:xfrm>
        </p:spPr>
        <p:txBody>
          <a:bodyPr/>
          <a:lstStyle>
            <a:lvl1pPr marL="0" indent="0">
              <a:buNone/>
              <a:defRPr sz="2398">
                <a:solidFill>
                  <a:schemeClr val="tx1">
                    <a:tint val="75000"/>
                  </a:schemeClr>
                </a:solidFill>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7B10C-C136-48AA-A260-4C67F0EA2E90}"/>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8C255247-731B-4B01-B316-71B21A7E7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B0C08-EB78-410B-8EC9-D80D770B2C17}"/>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2246432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5C45-17D8-4D0E-99E7-A5F7EBC3C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C80DA-7F12-4979-A3AC-EAF4B1B25AE0}"/>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1F7D4-2EF7-498A-9DF7-A6770C897438}"/>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2C478A-9C8E-4831-98AF-AADFE60D1923}"/>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6" name="Footer Placeholder 5">
            <a:extLst>
              <a:ext uri="{FF2B5EF4-FFF2-40B4-BE49-F238E27FC236}">
                <a16:creationId xmlns:a16="http://schemas.microsoft.com/office/drawing/2014/main" id="{36DE08CB-9984-47E9-B40A-9B0280627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9703A-7006-41E4-91F5-F737A6E16088}"/>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4161326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01D6-3F89-4261-BF37-B0E08216F99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7FA56-589C-4064-B17F-FC7B3DC6A582}"/>
              </a:ext>
            </a:extLst>
          </p:cNvPr>
          <p:cNvSpPr>
            <a:spLocks noGrp="1"/>
          </p:cNvSpPr>
          <p:nvPr>
            <p:ph type="body" idx="1"/>
          </p:nvPr>
        </p:nvSpPr>
        <p:spPr>
          <a:xfrm>
            <a:off x="839789" y="1681163"/>
            <a:ext cx="5157787"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4" name="Content Placeholder 3">
            <a:extLst>
              <a:ext uri="{FF2B5EF4-FFF2-40B4-BE49-F238E27FC236}">
                <a16:creationId xmlns:a16="http://schemas.microsoft.com/office/drawing/2014/main" id="{439BDCAC-1140-4B62-AC5E-891A8CF5B20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83F8B-2DB0-4484-9AA1-0F145ACCDFC7}"/>
              </a:ext>
            </a:extLst>
          </p:cNvPr>
          <p:cNvSpPr>
            <a:spLocks noGrp="1"/>
          </p:cNvSpPr>
          <p:nvPr>
            <p:ph type="body" sz="quarter" idx="3"/>
          </p:nvPr>
        </p:nvSpPr>
        <p:spPr>
          <a:xfrm>
            <a:off x="6172201" y="1681163"/>
            <a:ext cx="5183188"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6" name="Content Placeholder 5">
            <a:extLst>
              <a:ext uri="{FF2B5EF4-FFF2-40B4-BE49-F238E27FC236}">
                <a16:creationId xmlns:a16="http://schemas.microsoft.com/office/drawing/2014/main" id="{811F4C69-EC9F-411F-AC02-B860A9E6CA6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AE46FE-95DC-4101-A4B7-CEFEDCA07501}"/>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8" name="Footer Placeholder 7">
            <a:extLst>
              <a:ext uri="{FF2B5EF4-FFF2-40B4-BE49-F238E27FC236}">
                <a16:creationId xmlns:a16="http://schemas.microsoft.com/office/drawing/2014/main" id="{E82B8CB8-106F-42D6-A09F-6CA7A80067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4BB0C-C1EE-45F7-843D-2E58994C3669}"/>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355625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0945-CDA7-4178-B738-799A7C33B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EB7ACC-F8EB-4A58-9D82-01382BDEACCC}"/>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4" name="Footer Placeholder 3">
            <a:extLst>
              <a:ext uri="{FF2B5EF4-FFF2-40B4-BE49-F238E27FC236}">
                <a16:creationId xmlns:a16="http://schemas.microsoft.com/office/drawing/2014/main" id="{9C6C0D5F-721A-48E6-9F3A-6205DAF75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64BB26-2453-4508-88CD-D111450FE3E6}"/>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198669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1A369-F7A3-4ECF-A6E3-95E86429D961}" type="slidenum">
              <a:rPr lang="en-US" altLang="en-US"/>
              <a:pPr>
                <a:defRPr/>
              </a:pPr>
              <a:t>‹#›</a:t>
            </a:fld>
            <a:endParaRPr lang="en-US" altLang="en-US"/>
          </a:p>
        </p:txBody>
      </p:sp>
    </p:spTree>
    <p:extLst>
      <p:ext uri="{BB962C8B-B14F-4D97-AF65-F5344CB8AC3E}">
        <p14:creationId xmlns:p14="http://schemas.microsoft.com/office/powerpoint/2010/main" val="485559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DF797C-BE60-42AE-BFA8-C790499BE8EA}"/>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3" name="Footer Placeholder 2">
            <a:extLst>
              <a:ext uri="{FF2B5EF4-FFF2-40B4-BE49-F238E27FC236}">
                <a16:creationId xmlns:a16="http://schemas.microsoft.com/office/drawing/2014/main" id="{D7E6245A-7BE6-4FAF-9701-028AFB723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E9C4E-56B7-4A04-A611-48A8410210F1}"/>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1509359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0B64-0C46-4992-AC5A-08AB541A376F}"/>
              </a:ext>
            </a:extLst>
          </p:cNvPr>
          <p:cNvSpPr>
            <a:spLocks noGrp="1"/>
          </p:cNvSpPr>
          <p:nvPr>
            <p:ph type="title"/>
          </p:nvPr>
        </p:nvSpPr>
        <p:spPr>
          <a:xfrm>
            <a:off x="839788" y="457201"/>
            <a:ext cx="3932237" cy="1600200"/>
          </a:xfrm>
        </p:spPr>
        <p:txBody>
          <a:bodyPr anchor="b"/>
          <a:lstStyle>
            <a:lvl1pPr>
              <a:defRPr sz="3197"/>
            </a:lvl1pPr>
          </a:lstStyle>
          <a:p>
            <a:r>
              <a:rPr lang="en-US"/>
              <a:t>Click to edit Master title style</a:t>
            </a:r>
          </a:p>
        </p:txBody>
      </p:sp>
      <p:sp>
        <p:nvSpPr>
          <p:cNvPr id="3" name="Content Placeholder 2">
            <a:extLst>
              <a:ext uri="{FF2B5EF4-FFF2-40B4-BE49-F238E27FC236}">
                <a16:creationId xmlns:a16="http://schemas.microsoft.com/office/drawing/2014/main" id="{AC09023C-9FFF-4393-BF0F-8472A6D2F0D1}"/>
              </a:ext>
            </a:extLst>
          </p:cNvPr>
          <p:cNvSpPr>
            <a:spLocks noGrp="1"/>
          </p:cNvSpPr>
          <p:nvPr>
            <p:ph idx="1"/>
          </p:nvPr>
        </p:nvSpPr>
        <p:spPr>
          <a:xfrm>
            <a:off x="5183188" y="987425"/>
            <a:ext cx="6172200" cy="4873626"/>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DFF6F-2332-4B89-97BD-F428534AFBE6}"/>
              </a:ext>
            </a:extLst>
          </p:cNvPr>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a:extLst>
              <a:ext uri="{FF2B5EF4-FFF2-40B4-BE49-F238E27FC236}">
                <a16:creationId xmlns:a16="http://schemas.microsoft.com/office/drawing/2014/main" id="{2368A49F-A492-45D9-92C0-53241F7971E8}"/>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6" name="Footer Placeholder 5">
            <a:extLst>
              <a:ext uri="{FF2B5EF4-FFF2-40B4-BE49-F238E27FC236}">
                <a16:creationId xmlns:a16="http://schemas.microsoft.com/office/drawing/2014/main" id="{FC7A51D6-10B8-45F6-8016-B0C48E15B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8DFE7-9AAA-41C0-88B3-220259537603}"/>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617964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9B9A-0ECB-4860-8AE2-2C25E9F9342A}"/>
              </a:ext>
            </a:extLst>
          </p:cNvPr>
          <p:cNvSpPr>
            <a:spLocks noGrp="1"/>
          </p:cNvSpPr>
          <p:nvPr>
            <p:ph type="title"/>
          </p:nvPr>
        </p:nvSpPr>
        <p:spPr>
          <a:xfrm>
            <a:off x="839788" y="457201"/>
            <a:ext cx="3932237" cy="1600200"/>
          </a:xfrm>
        </p:spPr>
        <p:txBody>
          <a:bodyPr anchor="b"/>
          <a:lstStyle>
            <a:lvl1pPr>
              <a:defRPr sz="3197"/>
            </a:lvl1pPr>
          </a:lstStyle>
          <a:p>
            <a:r>
              <a:rPr lang="en-US"/>
              <a:t>Click to edit Master title style</a:t>
            </a:r>
          </a:p>
        </p:txBody>
      </p:sp>
      <p:sp>
        <p:nvSpPr>
          <p:cNvPr id="3" name="Picture Placeholder 2">
            <a:extLst>
              <a:ext uri="{FF2B5EF4-FFF2-40B4-BE49-F238E27FC236}">
                <a16:creationId xmlns:a16="http://schemas.microsoft.com/office/drawing/2014/main" id="{54A18F98-4B83-459C-93DB-E5F7706672E7}"/>
              </a:ext>
            </a:extLst>
          </p:cNvPr>
          <p:cNvSpPr>
            <a:spLocks noGrp="1"/>
          </p:cNvSpPr>
          <p:nvPr>
            <p:ph type="pic" idx="1"/>
          </p:nvPr>
        </p:nvSpPr>
        <p:spPr>
          <a:xfrm>
            <a:off x="5183188" y="987425"/>
            <a:ext cx="6172200" cy="4873626"/>
          </a:xfrm>
        </p:spPr>
        <p:txBody>
          <a:bodyPr/>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endParaRPr lang="en-US"/>
          </a:p>
        </p:txBody>
      </p:sp>
      <p:sp>
        <p:nvSpPr>
          <p:cNvPr id="4" name="Text Placeholder 3">
            <a:extLst>
              <a:ext uri="{FF2B5EF4-FFF2-40B4-BE49-F238E27FC236}">
                <a16:creationId xmlns:a16="http://schemas.microsoft.com/office/drawing/2014/main" id="{07036618-D644-40B9-9534-AEBC5735E109}"/>
              </a:ext>
            </a:extLst>
          </p:cNvPr>
          <p:cNvSpPr>
            <a:spLocks noGrp="1"/>
          </p:cNvSpPr>
          <p:nvPr>
            <p:ph type="body" sz="half" idx="2"/>
          </p:nvPr>
        </p:nvSpPr>
        <p:spPr>
          <a:xfrm>
            <a:off x="839788"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a:t>Click to edit Master text styles</a:t>
            </a:r>
          </a:p>
        </p:txBody>
      </p:sp>
      <p:sp>
        <p:nvSpPr>
          <p:cNvPr id="5" name="Date Placeholder 4">
            <a:extLst>
              <a:ext uri="{FF2B5EF4-FFF2-40B4-BE49-F238E27FC236}">
                <a16:creationId xmlns:a16="http://schemas.microsoft.com/office/drawing/2014/main" id="{FAE52A4B-8743-499D-9388-8BC641015500}"/>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6" name="Footer Placeholder 5">
            <a:extLst>
              <a:ext uri="{FF2B5EF4-FFF2-40B4-BE49-F238E27FC236}">
                <a16:creationId xmlns:a16="http://schemas.microsoft.com/office/drawing/2014/main" id="{3A32144D-418E-4919-B72F-51431A157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E017D-3E9B-4861-84D2-3A3CE13BCFD9}"/>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679940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76F9-8BA6-4C03-BA28-092A2D08C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A3A8B7-E226-455D-8C33-60B9B6F84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42A22-79FE-43FF-91E9-0E8498D4ACBA}"/>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04DDB12D-2E33-4E23-814E-4D3787868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90D51-539D-43F5-AA47-686E09A1CC28}"/>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3098392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30ECC-8BC3-44B8-AA91-DB98A563E0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00070C-5BED-4C02-AAF8-1F433A6E0BA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5D074-72D0-416B-8DCD-4AAC95E4CC7E}"/>
              </a:ext>
            </a:extLst>
          </p:cNvPr>
          <p:cNvSpPr>
            <a:spLocks noGrp="1"/>
          </p:cNvSpPr>
          <p:nvPr>
            <p:ph type="dt" sz="half" idx="10"/>
          </p:nvPr>
        </p:nvSpPr>
        <p:spPr/>
        <p:txBody>
          <a:body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A0FCB939-3F2D-4EED-AB3D-56D668884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44B26-373F-4718-A6BA-0CF22DCB19B6}"/>
              </a:ext>
            </a:extLst>
          </p:cNvPr>
          <p:cNvSpPr>
            <a:spLocks noGrp="1"/>
          </p:cNvSpPr>
          <p:nvPr>
            <p:ph type="sldNum" sz="quarter" idx="12"/>
          </p:nvPr>
        </p:nvSpPr>
        <p:spPr/>
        <p:txBody>
          <a:bodyPr/>
          <a:lstStyle/>
          <a:p>
            <a:fld id="{9961F462-E32A-4A38-A1F7-574926406791}" type="slidenum">
              <a:rPr lang="en-US" smtClean="0"/>
              <a:t>‹#›</a:t>
            </a:fld>
            <a:endParaRPr lang="en-US"/>
          </a:p>
        </p:txBody>
      </p:sp>
    </p:spTree>
    <p:extLst>
      <p:ext uri="{BB962C8B-B14F-4D97-AF65-F5344CB8AC3E}">
        <p14:creationId xmlns:p14="http://schemas.microsoft.com/office/powerpoint/2010/main" val="293131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3525796" y="1304598"/>
            <a:ext cx="8446529" cy="4053016"/>
          </a:xfrm>
          <a:prstGeom prst="rect">
            <a:avLst/>
          </a:prstGeom>
          <a:ln>
            <a:solidFill>
              <a:schemeClr val="tx1">
                <a:lumMod val="20000"/>
                <a:lumOff val="80000"/>
              </a:schemeClr>
            </a:solidFill>
          </a:ln>
        </p:spPr>
      </p:pic>
      <p:sp>
        <p:nvSpPr>
          <p:cNvPr id="3" name="TextBox 2"/>
          <p:cNvSpPr txBox="1"/>
          <p:nvPr userDrawn="1"/>
        </p:nvSpPr>
        <p:spPr>
          <a:xfrm>
            <a:off x="428367" y="1298721"/>
            <a:ext cx="2987589" cy="4027256"/>
          </a:xfrm>
          <a:prstGeom prst="rect">
            <a:avLst/>
          </a:prstGeom>
          <a:noFill/>
        </p:spPr>
        <p:txBody>
          <a:bodyPr wrap="square" rtlCol="0">
            <a:spAutoFit/>
          </a:bodyPr>
          <a:lstStyle/>
          <a:p>
            <a:pPr algn="l"/>
            <a:r>
              <a:rPr lang="en-US" sz="2131" b="1" i="1" dirty="0">
                <a:solidFill>
                  <a:srgbClr val="FF0000"/>
                </a:solidFill>
                <a:latin typeface="Calibri" panose="020F0502020204030204" pitchFamily="34" charset="0"/>
                <a:cs typeface="Calibri" panose="020F0502020204030204" pitchFamily="34" charset="0"/>
              </a:rPr>
              <a:t>PC Users:</a:t>
            </a:r>
          </a:p>
          <a:p>
            <a:pPr algn="l"/>
            <a:r>
              <a:rPr lang="en-US" sz="2131" i="1" dirty="0">
                <a:solidFill>
                  <a:srgbClr val="FF0000"/>
                </a:solidFill>
                <a:latin typeface="Calibri" panose="020F0502020204030204" pitchFamily="34" charset="0"/>
                <a:cs typeface="Calibri" panose="020F0502020204030204" pitchFamily="34" charset="0"/>
              </a:rPr>
              <a:t>Microsoft PowerPoint for Windows has default settings that continually compress images. To avoid loss</a:t>
            </a:r>
            <a:r>
              <a:rPr lang="en-US" sz="2131" i="1" baseline="0" dirty="0">
                <a:solidFill>
                  <a:srgbClr val="FF0000"/>
                </a:solidFill>
                <a:latin typeface="Calibri" panose="020F0502020204030204" pitchFamily="34" charset="0"/>
                <a:cs typeface="Calibri" panose="020F0502020204030204" pitchFamily="34" charset="0"/>
              </a:rPr>
              <a:t> of quality </a:t>
            </a:r>
            <a:r>
              <a:rPr lang="en-US" sz="2131" i="1" dirty="0">
                <a:solidFill>
                  <a:srgbClr val="FF0000"/>
                </a:solidFill>
                <a:latin typeface="Calibri" panose="020F0502020204030204" pitchFamily="34" charset="0"/>
                <a:cs typeface="Calibri" panose="020F0502020204030204" pitchFamily="34" charset="0"/>
              </a:rPr>
              <a:t>for photos and graphics within this presentation file,</a:t>
            </a:r>
            <a:r>
              <a:rPr lang="en-US" sz="2131" i="1" baseline="0" dirty="0">
                <a:solidFill>
                  <a:srgbClr val="FF0000"/>
                </a:solidFill>
                <a:latin typeface="Calibri" panose="020F0502020204030204" pitchFamily="34" charset="0"/>
                <a:cs typeface="Calibri" panose="020F0502020204030204" pitchFamily="34" charset="0"/>
              </a:rPr>
              <a:t> </a:t>
            </a:r>
            <a:r>
              <a:rPr lang="en-US" sz="2131" i="1" dirty="0">
                <a:solidFill>
                  <a:srgbClr val="FF0000"/>
                </a:solidFill>
                <a:latin typeface="Calibri" panose="020F0502020204030204" pitchFamily="34" charset="0"/>
                <a:cs typeface="Calibri" panose="020F0502020204030204" pitchFamily="34" charset="0"/>
              </a:rPr>
              <a:t>please follow these</a:t>
            </a:r>
            <a:r>
              <a:rPr lang="en-US" sz="2131" i="1" baseline="0" dirty="0">
                <a:solidFill>
                  <a:srgbClr val="FF0000"/>
                </a:solidFill>
                <a:latin typeface="Calibri" panose="020F0502020204030204" pitchFamily="34" charset="0"/>
                <a:cs typeface="Calibri" panose="020F0502020204030204" pitchFamily="34" charset="0"/>
              </a:rPr>
              <a:t> instructions </a:t>
            </a:r>
            <a:r>
              <a:rPr lang="en-US" sz="2131" i="1" dirty="0">
                <a:solidFill>
                  <a:srgbClr val="FF0000"/>
                </a:solidFill>
                <a:latin typeface="Calibri" panose="020F0502020204030204" pitchFamily="34" charset="0"/>
                <a:cs typeface="Calibri" panose="020F0502020204030204" pitchFamily="34" charset="0"/>
              </a:rPr>
              <a:t>to change your software settings.</a:t>
            </a:r>
            <a:endParaRPr lang="en-US" sz="2131" dirty="0">
              <a:latin typeface="Calibri" panose="020F0502020204030204" pitchFamily="34" charset="0"/>
              <a:cs typeface="Calibri" panose="020F0502020204030204" pitchFamily="34" charset="0"/>
            </a:endParaRPr>
          </a:p>
          <a:p>
            <a:endParaRPr lang="en-US" sz="213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07EACE3-86F1-4265-A7ED-736E612E0573}"/>
              </a:ext>
            </a:extLst>
          </p:cNvPr>
          <p:cNvSpPr txBox="1"/>
          <p:nvPr userDrawn="1"/>
        </p:nvSpPr>
        <p:spPr>
          <a:xfrm>
            <a:off x="1" y="5850522"/>
            <a:ext cx="12191999" cy="584327"/>
          </a:xfrm>
          <a:prstGeom prst="rect">
            <a:avLst/>
          </a:prstGeom>
          <a:noFill/>
        </p:spPr>
        <p:txBody>
          <a:bodyPr wrap="square" rtlCol="0">
            <a:spAutoFit/>
          </a:bodyPr>
          <a:lstStyle/>
          <a:p>
            <a:pPr algn="ctr"/>
            <a:r>
              <a:rPr lang="en-US" sz="3197" b="1" dirty="0">
                <a:solidFill>
                  <a:srgbClr val="FF0000"/>
                </a:solidFill>
              </a:rPr>
              <a:t>Please delete this slide from your presentation</a:t>
            </a:r>
          </a:p>
        </p:txBody>
      </p:sp>
    </p:spTree>
    <p:extLst>
      <p:ext uri="{BB962C8B-B14F-4D97-AF65-F5344CB8AC3E}">
        <p14:creationId xmlns:p14="http://schemas.microsoft.com/office/powerpoint/2010/main" val="3235302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CF2D14-47B0-FC4F-B4C9-C727002E17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211"/>
          <a:stretch/>
        </p:blipFill>
        <p:spPr>
          <a:xfrm>
            <a:off x="0" y="0"/>
            <a:ext cx="12192000" cy="1705280"/>
          </a:xfrm>
          <a:prstGeom prst="rect">
            <a:avLst/>
          </a:prstGeom>
        </p:spPr>
      </p:pic>
      <p:pic>
        <p:nvPicPr>
          <p:cNvPr id="15" name="Picture 14">
            <a:extLst>
              <a:ext uri="{FF2B5EF4-FFF2-40B4-BE49-F238E27FC236}">
                <a16:creationId xmlns:a16="http://schemas.microsoft.com/office/drawing/2014/main" id="{0B620954-497C-9E4D-9DAE-7E2E850D6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6512"/>
            <a:ext cx="12192000" cy="1860943"/>
          </a:xfrm>
          <a:prstGeom prst="rect">
            <a:avLst/>
          </a:prstGeom>
        </p:spPr>
      </p:pic>
      <p:sp>
        <p:nvSpPr>
          <p:cNvPr id="3" name="Subtitle 2"/>
          <p:cNvSpPr>
            <a:spLocks noGrp="1"/>
          </p:cNvSpPr>
          <p:nvPr>
            <p:ph type="subTitle" idx="1" hasCustomPrompt="1"/>
          </p:nvPr>
        </p:nvSpPr>
        <p:spPr>
          <a:xfrm>
            <a:off x="1320800" y="3480426"/>
            <a:ext cx="5843067" cy="1175040"/>
          </a:xfrm>
          <a:prstGeom prst="rect">
            <a:avLst/>
          </a:prstGeom>
        </p:spPr>
        <p:txBody>
          <a:bodyPr lIns="0">
            <a:noAutofit/>
          </a:bodyPr>
          <a:lstStyle>
            <a:lvl1pPr marL="0" indent="0" algn="l">
              <a:buNone/>
              <a:defRPr sz="1999" b="1" i="0">
                <a:solidFill>
                  <a:schemeClr val="tx1"/>
                </a:solidFill>
                <a:latin typeface="Calibri"/>
                <a:cs typeface="Calibri"/>
              </a:defRPr>
            </a:lvl1pPr>
            <a:lvl2pPr marL="457203" indent="0" algn="ctr">
              <a:buNone/>
              <a:defRPr>
                <a:solidFill>
                  <a:schemeClr val="tx1">
                    <a:tint val="75000"/>
                  </a:schemeClr>
                </a:solidFill>
              </a:defRPr>
            </a:lvl2pPr>
            <a:lvl3pPr marL="914407" indent="0" algn="ctr">
              <a:buNone/>
              <a:defRPr>
                <a:solidFill>
                  <a:schemeClr val="tx1">
                    <a:tint val="75000"/>
                  </a:schemeClr>
                </a:solidFill>
              </a:defRPr>
            </a:lvl3pPr>
            <a:lvl4pPr marL="1371610" indent="0" algn="ctr">
              <a:buNone/>
              <a:defRPr>
                <a:solidFill>
                  <a:schemeClr val="tx1">
                    <a:tint val="75000"/>
                  </a:schemeClr>
                </a:solidFill>
              </a:defRPr>
            </a:lvl4pPr>
            <a:lvl5pPr marL="1828813" indent="0" algn="ctr">
              <a:buNone/>
              <a:defRPr>
                <a:solidFill>
                  <a:schemeClr val="tx1">
                    <a:tint val="75000"/>
                  </a:schemeClr>
                </a:solidFill>
              </a:defRPr>
            </a:lvl5pPr>
            <a:lvl6pPr marL="2286017" indent="0" algn="ctr">
              <a:buNone/>
              <a:defRPr>
                <a:solidFill>
                  <a:schemeClr val="tx1">
                    <a:tint val="75000"/>
                  </a:schemeClr>
                </a:solidFill>
              </a:defRPr>
            </a:lvl6pPr>
            <a:lvl7pPr marL="2743220" indent="0" algn="ctr">
              <a:buNone/>
              <a:defRPr>
                <a:solidFill>
                  <a:schemeClr val="tx1">
                    <a:tint val="75000"/>
                  </a:schemeClr>
                </a:solidFill>
              </a:defRPr>
            </a:lvl7pPr>
            <a:lvl8pPr marL="3200424" indent="0" algn="ctr">
              <a:buNone/>
              <a:defRPr>
                <a:solidFill>
                  <a:schemeClr val="tx1">
                    <a:tint val="75000"/>
                  </a:schemeClr>
                </a:solidFill>
              </a:defRPr>
            </a:lvl8pPr>
            <a:lvl9pPr marL="3657627" indent="0" algn="ctr">
              <a:buNone/>
              <a:defRPr>
                <a:solidFill>
                  <a:schemeClr val="tx1">
                    <a:tint val="75000"/>
                  </a:schemeClr>
                </a:solidFill>
              </a:defRPr>
            </a:lvl9pPr>
          </a:lstStyle>
          <a:p>
            <a:r>
              <a:rPr lang="en-US" dirty="0"/>
              <a:t>Subtitle, 15pt, Calibri Bold</a:t>
            </a:r>
          </a:p>
        </p:txBody>
      </p:sp>
      <p:sp>
        <p:nvSpPr>
          <p:cNvPr id="30" name="Title Placeholder 13"/>
          <p:cNvSpPr>
            <a:spLocks noGrp="1"/>
          </p:cNvSpPr>
          <p:nvPr>
            <p:ph type="title" hasCustomPrompt="1"/>
          </p:nvPr>
        </p:nvSpPr>
        <p:spPr bwMode="auto">
          <a:xfrm>
            <a:off x="1320800" y="2438401"/>
            <a:ext cx="7552267" cy="901700"/>
          </a:xfrm>
          <a:prstGeom prst="rect">
            <a:avLst/>
          </a:prstGeom>
          <a:noFill/>
          <a:ln w="9525">
            <a:noFill/>
            <a:miter lim="800000"/>
            <a:headEnd/>
            <a:tailEnd/>
          </a:ln>
        </p:spPr>
        <p:txBody>
          <a:bodyPr lIns="0"/>
          <a:lstStyle>
            <a:lvl1pPr>
              <a:lnSpc>
                <a:spcPts val="4500"/>
              </a:lnSpc>
              <a:defRPr sz="3601" b="0" i="0">
                <a:solidFill>
                  <a:schemeClr val="accent4"/>
                </a:solidFill>
                <a:latin typeface="Calibri" panose="020F0502020204030204" pitchFamily="34" charset="0"/>
                <a:cs typeface="Calibri" panose="020F0502020204030204" pitchFamily="34" charset="0"/>
              </a:defRPr>
            </a:lvl1pPr>
          </a:lstStyle>
          <a:p>
            <a:pPr lvl="0"/>
            <a:r>
              <a:rPr lang="en-US" dirty="0"/>
              <a:t>Title 27pt, Calibri Regular</a:t>
            </a:r>
          </a:p>
        </p:txBody>
      </p:sp>
      <p:pic>
        <p:nvPicPr>
          <p:cNvPr id="4" name="Picture 3">
            <a:extLst>
              <a:ext uri="{FF2B5EF4-FFF2-40B4-BE49-F238E27FC236}">
                <a16:creationId xmlns:a16="http://schemas.microsoft.com/office/drawing/2014/main" id="{E45A2995-A238-7F42-A3AF-BC1B8E56EE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600" y="123222"/>
            <a:ext cx="3589867" cy="780190"/>
          </a:xfrm>
          <a:prstGeom prst="rect">
            <a:avLst/>
          </a:prstGeom>
        </p:spPr>
      </p:pic>
      <p:pic>
        <p:nvPicPr>
          <p:cNvPr id="18" name="Picture 17">
            <a:extLst>
              <a:ext uri="{FF2B5EF4-FFF2-40B4-BE49-F238E27FC236}">
                <a16:creationId xmlns:a16="http://schemas.microsoft.com/office/drawing/2014/main" id="{40ECF53A-B09C-6C4B-B371-3175BD6B30A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926" r="-4926"/>
          <a:stretch/>
        </p:blipFill>
        <p:spPr>
          <a:xfrm>
            <a:off x="101600" y="968336"/>
            <a:ext cx="3738880" cy="1082731"/>
          </a:xfrm>
          <a:prstGeom prst="rect">
            <a:avLst/>
          </a:prstGeom>
        </p:spPr>
      </p:pic>
      <p:pic>
        <p:nvPicPr>
          <p:cNvPr id="9" name="Picture 8">
            <a:extLst>
              <a:ext uri="{FF2B5EF4-FFF2-40B4-BE49-F238E27FC236}">
                <a16:creationId xmlns:a16="http://schemas.microsoft.com/office/drawing/2014/main" id="{9C9FFC6C-EDD7-CA4F-BDCF-5A630DB07621}"/>
              </a:ext>
            </a:extLst>
          </p:cNvPr>
          <p:cNvPicPr>
            <a:picLocks noChangeAspect="1"/>
          </p:cNvPicPr>
          <p:nvPr userDrawn="1"/>
        </p:nvPicPr>
        <p:blipFill>
          <a:blip r:embed="rId6"/>
          <a:stretch>
            <a:fillRect/>
          </a:stretch>
        </p:blipFill>
        <p:spPr>
          <a:xfrm>
            <a:off x="609601" y="6226370"/>
            <a:ext cx="1303023" cy="403163"/>
          </a:xfrm>
          <a:prstGeom prst="rect">
            <a:avLst/>
          </a:prstGeom>
        </p:spPr>
      </p:pic>
      <p:pic>
        <p:nvPicPr>
          <p:cNvPr id="10" name="Picture 9">
            <a:extLst>
              <a:ext uri="{FF2B5EF4-FFF2-40B4-BE49-F238E27FC236}">
                <a16:creationId xmlns:a16="http://schemas.microsoft.com/office/drawing/2014/main" id="{94A9D86F-E47B-FB45-BF06-F9A194799EEF}"/>
              </a:ext>
            </a:extLst>
          </p:cNvPr>
          <p:cNvPicPr>
            <a:picLocks noChangeAspect="1"/>
          </p:cNvPicPr>
          <p:nvPr userDrawn="1"/>
        </p:nvPicPr>
        <p:blipFill>
          <a:blip r:embed="rId7"/>
          <a:stretch>
            <a:fillRect/>
          </a:stretch>
        </p:blipFill>
        <p:spPr>
          <a:xfrm>
            <a:off x="9795581" y="6305893"/>
            <a:ext cx="1727131" cy="291398"/>
          </a:xfrm>
          <a:prstGeom prst="rect">
            <a:avLst/>
          </a:prstGeom>
        </p:spPr>
      </p:pic>
      <p:pic>
        <p:nvPicPr>
          <p:cNvPr id="12" name="Picture 11">
            <a:extLst>
              <a:ext uri="{FF2B5EF4-FFF2-40B4-BE49-F238E27FC236}">
                <a16:creationId xmlns:a16="http://schemas.microsoft.com/office/drawing/2014/main" id="{C7D98C01-C5DA-5C4C-A254-848B3AF889A1}"/>
              </a:ext>
            </a:extLst>
          </p:cNvPr>
          <p:cNvPicPr>
            <a:picLocks noChangeAspect="1"/>
          </p:cNvPicPr>
          <p:nvPr userDrawn="1"/>
        </p:nvPicPr>
        <p:blipFill>
          <a:blip r:embed="rId8"/>
          <a:stretch>
            <a:fillRect/>
          </a:stretch>
        </p:blipFill>
        <p:spPr>
          <a:xfrm>
            <a:off x="7975283" y="6169662"/>
            <a:ext cx="802183" cy="545252"/>
          </a:xfrm>
          <a:prstGeom prst="rect">
            <a:avLst/>
          </a:prstGeom>
        </p:spPr>
      </p:pic>
      <p:pic>
        <p:nvPicPr>
          <p:cNvPr id="13" name="Picture 12">
            <a:extLst>
              <a:ext uri="{FF2B5EF4-FFF2-40B4-BE49-F238E27FC236}">
                <a16:creationId xmlns:a16="http://schemas.microsoft.com/office/drawing/2014/main" id="{72DA545A-0DA5-124F-8285-A8230253B129}"/>
              </a:ext>
            </a:extLst>
          </p:cNvPr>
          <p:cNvPicPr>
            <a:picLocks noChangeAspect="1"/>
          </p:cNvPicPr>
          <p:nvPr userDrawn="1"/>
        </p:nvPicPr>
        <p:blipFill>
          <a:blip r:embed="rId9"/>
          <a:stretch>
            <a:fillRect/>
          </a:stretch>
        </p:blipFill>
        <p:spPr>
          <a:xfrm>
            <a:off x="5815753" y="6207384"/>
            <a:ext cx="1141415" cy="440139"/>
          </a:xfrm>
          <a:prstGeom prst="rect">
            <a:avLst/>
          </a:prstGeom>
        </p:spPr>
      </p:pic>
      <p:pic>
        <p:nvPicPr>
          <p:cNvPr id="14" name="Picture 13">
            <a:extLst>
              <a:ext uri="{FF2B5EF4-FFF2-40B4-BE49-F238E27FC236}">
                <a16:creationId xmlns:a16="http://schemas.microsoft.com/office/drawing/2014/main" id="{B0947CFE-EF39-2F47-817A-AF2D02498880}"/>
              </a:ext>
            </a:extLst>
          </p:cNvPr>
          <p:cNvPicPr>
            <a:picLocks noChangeAspect="1"/>
          </p:cNvPicPr>
          <p:nvPr userDrawn="1"/>
        </p:nvPicPr>
        <p:blipFill>
          <a:blip r:embed="rId10"/>
          <a:stretch>
            <a:fillRect/>
          </a:stretch>
        </p:blipFill>
        <p:spPr>
          <a:xfrm>
            <a:off x="2930740" y="6189805"/>
            <a:ext cx="1866897" cy="423604"/>
          </a:xfrm>
          <a:prstGeom prst="rect">
            <a:avLst/>
          </a:prstGeom>
        </p:spPr>
      </p:pic>
    </p:spTree>
    <p:extLst>
      <p:ext uri="{BB962C8B-B14F-4D97-AF65-F5344CB8AC3E}">
        <p14:creationId xmlns:p14="http://schemas.microsoft.com/office/powerpoint/2010/main" val="2897980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Title 6"/>
          <p:cNvSpPr>
            <a:spLocks noGrp="1"/>
          </p:cNvSpPr>
          <p:nvPr>
            <p:ph type="title" hasCustomPrompt="1"/>
          </p:nvPr>
        </p:nvSpPr>
        <p:spPr>
          <a:xfrm>
            <a:off x="1219200" y="2"/>
            <a:ext cx="9960864" cy="914400"/>
          </a:xfrm>
        </p:spPr>
        <p:txBody>
          <a:bodyPr/>
          <a:lstStyle>
            <a:lvl1pPr>
              <a:defRPr sz="3064" b="0"/>
            </a:lvl1pPr>
          </a:lstStyle>
          <a:p>
            <a:r>
              <a:rPr lang="en-US" dirty="0"/>
              <a:t>Title, 23pt, Calibri Regular</a:t>
            </a:r>
          </a:p>
        </p:txBody>
      </p:sp>
      <p:sp>
        <p:nvSpPr>
          <p:cNvPr id="5" name="Text Placeholder 14"/>
          <p:cNvSpPr>
            <a:spLocks noGrp="1"/>
          </p:cNvSpPr>
          <p:nvPr>
            <p:ph idx="1" hasCustomPrompt="1"/>
          </p:nvPr>
        </p:nvSpPr>
        <p:spPr bwMode="auto">
          <a:xfrm>
            <a:off x="609600" y="1590675"/>
            <a:ext cx="10972800" cy="4802188"/>
          </a:xfrm>
          <a:prstGeom prst="rect">
            <a:avLst/>
          </a:prstGeom>
          <a:noFill/>
          <a:ln w="9525">
            <a:noFill/>
            <a:miter lim="800000"/>
            <a:headEnd/>
            <a:tailEnd/>
          </a:ln>
        </p:spPr>
        <p:txBody>
          <a:bodyPr/>
          <a:lstStyle>
            <a:lvl4pPr>
              <a:defRPr sz="1998"/>
            </a:lvl4pPr>
            <a:lvl5pPr marL="2057415" indent="-228602">
              <a:buFont typeface="Courier New" panose="02070309020205020404" pitchFamily="49" charset="0"/>
              <a:buChar char="o"/>
              <a:defRPr sz="1998"/>
            </a:lvl5pPr>
          </a:lstStyle>
          <a:p>
            <a:pPr lvl="0"/>
            <a:r>
              <a:rPr lang="en-US" dirty="0"/>
              <a:t>Calibri Regular, 18pt</a:t>
            </a:r>
          </a:p>
          <a:p>
            <a:pPr lvl="1"/>
            <a:r>
              <a:rPr lang="en-US" dirty="0"/>
              <a:t>Calibri Regular, 15pt</a:t>
            </a:r>
          </a:p>
          <a:p>
            <a:pPr lvl="3"/>
            <a:r>
              <a:rPr lang="en-US" dirty="0"/>
              <a:t>Calibri Regular, 15pt</a:t>
            </a:r>
          </a:p>
          <a:p>
            <a:pPr lvl="4"/>
            <a:r>
              <a:rPr lang="en-US" dirty="0"/>
              <a:t>Calibri Regular 15pt</a:t>
            </a:r>
          </a:p>
        </p:txBody>
      </p:sp>
      <p:sp>
        <p:nvSpPr>
          <p:cNvPr id="2" name="TextBox 1">
            <a:extLst>
              <a:ext uri="{FF2B5EF4-FFF2-40B4-BE49-F238E27FC236}">
                <a16:creationId xmlns:a16="http://schemas.microsoft.com/office/drawing/2014/main" id="{29914188-876A-D04C-A823-D065D8A8DCE3}"/>
              </a:ext>
            </a:extLst>
          </p:cNvPr>
          <p:cNvSpPr txBox="1"/>
          <p:nvPr userDrawn="1"/>
        </p:nvSpPr>
        <p:spPr>
          <a:xfrm>
            <a:off x="766713" y="452068"/>
            <a:ext cx="0" cy="0"/>
          </a:xfrm>
          <a:prstGeom prst="rect">
            <a:avLst/>
          </a:prstGeom>
        </p:spPr>
        <p:txBody>
          <a:bodyPr vert="horz" wrap="none" lIns="121807" tIns="60904" rIns="121807" bIns="60904" rtlCol="0">
            <a:normAutofit fontScale="25000" lnSpcReduction="20000"/>
          </a:bodyPr>
          <a:lstStyle/>
          <a:p>
            <a:pPr marL="0" marR="0" indent="0" algn="l" defTabSz="609036" rtl="0" eaLnBrk="1" fontAlgn="auto" latinLnBrk="0" hangingPunct="1">
              <a:lnSpc>
                <a:spcPct val="100000"/>
              </a:lnSpc>
              <a:spcBef>
                <a:spcPct val="20000"/>
              </a:spcBef>
              <a:spcAft>
                <a:spcPts val="0"/>
              </a:spcAft>
              <a:buClrTx/>
              <a:buSzTx/>
              <a:buFont typeface="Arial"/>
              <a:buNone/>
              <a:tabLst/>
            </a:pPr>
            <a:endParaRPr kumimoji="0" lang="en-US" sz="3197" b="1" i="0" u="none" strike="noStrike" kern="1200" cap="none" spc="0" normalizeH="0" baseline="0" noProof="0" dirty="0">
              <a:ln>
                <a:noFill/>
              </a:ln>
              <a:solidFill>
                <a:schemeClr val="accent4"/>
              </a:solidFill>
              <a:effectLst/>
              <a:uLnTx/>
              <a:uFillTx/>
              <a:latin typeface="Calibri"/>
              <a:ea typeface="+mn-ea"/>
              <a:cs typeface="Calibri"/>
            </a:endParaRPr>
          </a:p>
        </p:txBody>
      </p:sp>
      <p:sp>
        <p:nvSpPr>
          <p:cNvPr id="3" name="TextBox 2">
            <a:extLst>
              <a:ext uri="{FF2B5EF4-FFF2-40B4-BE49-F238E27FC236}">
                <a16:creationId xmlns:a16="http://schemas.microsoft.com/office/drawing/2014/main" id="{1CE07931-E77A-D149-AE62-DDAED60D492A}"/>
              </a:ext>
            </a:extLst>
          </p:cNvPr>
          <p:cNvSpPr txBox="1"/>
          <p:nvPr userDrawn="1"/>
        </p:nvSpPr>
        <p:spPr>
          <a:xfrm>
            <a:off x="671032" y="217176"/>
            <a:ext cx="0" cy="0"/>
          </a:xfrm>
          <a:prstGeom prst="rect">
            <a:avLst/>
          </a:prstGeom>
        </p:spPr>
        <p:txBody>
          <a:bodyPr vert="horz" wrap="none" lIns="121807" tIns="60904" rIns="121807" bIns="60904" rtlCol="0">
            <a:normAutofit fontScale="25000" lnSpcReduction="20000"/>
          </a:bodyPr>
          <a:lstStyle/>
          <a:p>
            <a:pPr marL="0" marR="0" indent="0" algn="l" defTabSz="609036" rtl="0" eaLnBrk="1" fontAlgn="auto" latinLnBrk="0" hangingPunct="1">
              <a:lnSpc>
                <a:spcPct val="100000"/>
              </a:lnSpc>
              <a:spcBef>
                <a:spcPct val="20000"/>
              </a:spcBef>
              <a:spcAft>
                <a:spcPts val="0"/>
              </a:spcAft>
              <a:buClrTx/>
              <a:buSzTx/>
              <a:buFont typeface="Arial"/>
              <a:buNone/>
              <a:tabLst/>
            </a:pPr>
            <a:endParaRPr kumimoji="0" lang="en-US" sz="3197" b="1" i="0" u="none" strike="noStrike" kern="1200" cap="none" spc="0" normalizeH="0" baseline="0" noProof="0" dirty="0">
              <a:ln>
                <a:noFill/>
              </a:ln>
              <a:solidFill>
                <a:schemeClr val="accent4"/>
              </a:solidFill>
              <a:effectLst/>
              <a:uLnTx/>
              <a:uFillTx/>
              <a:latin typeface="Calibri"/>
              <a:ea typeface="+mn-ea"/>
              <a:cs typeface="Calibri"/>
            </a:endParaRPr>
          </a:p>
        </p:txBody>
      </p:sp>
    </p:spTree>
    <p:extLst>
      <p:ext uri="{BB962C8B-B14F-4D97-AF65-F5344CB8AC3E}">
        <p14:creationId xmlns:p14="http://schemas.microsoft.com/office/powerpoint/2010/main" val="3440105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38F0B-F9F2-9E48-BEB9-C2C59D6FC2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570"/>
          <a:stretch/>
        </p:blipFill>
        <p:spPr>
          <a:xfrm>
            <a:off x="0" y="0"/>
            <a:ext cx="12192000" cy="2619111"/>
          </a:xfrm>
          <a:prstGeom prst="rect">
            <a:avLst/>
          </a:prstGeom>
        </p:spPr>
      </p:pic>
      <p:pic>
        <p:nvPicPr>
          <p:cNvPr id="17" name="Picture 16">
            <a:extLst>
              <a:ext uri="{FF2B5EF4-FFF2-40B4-BE49-F238E27FC236}">
                <a16:creationId xmlns:a16="http://schemas.microsoft.com/office/drawing/2014/main" id="{E9F9D7AE-95F9-364C-835E-01856A5D2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00385"/>
            <a:ext cx="12192000" cy="1860943"/>
          </a:xfrm>
          <a:prstGeom prst="rect">
            <a:avLst/>
          </a:prstGeom>
        </p:spPr>
      </p:pic>
      <p:sp>
        <p:nvSpPr>
          <p:cNvPr id="3" name="Title Placeholder 13"/>
          <p:cNvSpPr>
            <a:spLocks noGrp="1"/>
          </p:cNvSpPr>
          <p:nvPr>
            <p:ph type="title" hasCustomPrompt="1"/>
          </p:nvPr>
        </p:nvSpPr>
        <p:spPr bwMode="auto">
          <a:xfrm>
            <a:off x="1574800" y="2057400"/>
            <a:ext cx="7552267" cy="558800"/>
          </a:xfrm>
          <a:prstGeom prst="rect">
            <a:avLst/>
          </a:prstGeom>
          <a:noFill/>
          <a:ln w="9525">
            <a:noFill/>
            <a:miter lim="800000"/>
            <a:headEnd/>
            <a:tailEnd/>
          </a:ln>
        </p:spPr>
        <p:txBody>
          <a:bodyPr lIns="0" anchor="ctr"/>
          <a:lstStyle>
            <a:lvl1pPr>
              <a:defRPr sz="3064"/>
            </a:lvl1pPr>
          </a:lstStyle>
          <a:p>
            <a:pPr lvl="0"/>
            <a:r>
              <a:rPr lang="en-US" dirty="0"/>
              <a:t>Title, 23pt, Calibri Regular</a:t>
            </a:r>
          </a:p>
        </p:txBody>
      </p:sp>
      <p:pic>
        <p:nvPicPr>
          <p:cNvPr id="18" name="Picture 17">
            <a:extLst>
              <a:ext uri="{FF2B5EF4-FFF2-40B4-BE49-F238E27FC236}">
                <a16:creationId xmlns:a16="http://schemas.microsoft.com/office/drawing/2014/main" id="{DED91F0E-6CAF-124C-84A1-7CA577237F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78" y="1906409"/>
            <a:ext cx="918964" cy="1030864"/>
          </a:xfrm>
          <a:prstGeom prst="rect">
            <a:avLst/>
          </a:prstGeom>
        </p:spPr>
      </p:pic>
      <p:pic>
        <p:nvPicPr>
          <p:cNvPr id="10" name="Picture 9">
            <a:extLst>
              <a:ext uri="{FF2B5EF4-FFF2-40B4-BE49-F238E27FC236}">
                <a16:creationId xmlns:a16="http://schemas.microsoft.com/office/drawing/2014/main" id="{0D650907-79C0-F84F-9FF5-0CA78592B0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21138" y="406024"/>
            <a:ext cx="809139" cy="808390"/>
          </a:xfrm>
          <a:prstGeom prst="rect">
            <a:avLst/>
          </a:prstGeom>
        </p:spPr>
      </p:pic>
      <p:pic>
        <p:nvPicPr>
          <p:cNvPr id="12" name="Picture 11">
            <a:extLst>
              <a:ext uri="{FF2B5EF4-FFF2-40B4-BE49-F238E27FC236}">
                <a16:creationId xmlns:a16="http://schemas.microsoft.com/office/drawing/2014/main" id="{754DD980-B44E-CB48-AC26-8871A49E13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56800" y="406024"/>
            <a:ext cx="809139" cy="808390"/>
          </a:xfrm>
          <a:prstGeom prst="rect">
            <a:avLst/>
          </a:prstGeom>
        </p:spPr>
      </p:pic>
      <p:pic>
        <p:nvPicPr>
          <p:cNvPr id="14" name="Picture 13">
            <a:extLst>
              <a:ext uri="{FF2B5EF4-FFF2-40B4-BE49-F238E27FC236}">
                <a16:creationId xmlns:a16="http://schemas.microsoft.com/office/drawing/2014/main" id="{FE00597C-F762-AA46-A448-4022A62CE7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72800" y="406024"/>
            <a:ext cx="809139" cy="808390"/>
          </a:xfrm>
          <a:prstGeom prst="rect">
            <a:avLst/>
          </a:prstGeom>
        </p:spPr>
      </p:pic>
      <p:pic>
        <p:nvPicPr>
          <p:cNvPr id="19" name="Picture 18">
            <a:extLst>
              <a:ext uri="{FF2B5EF4-FFF2-40B4-BE49-F238E27FC236}">
                <a16:creationId xmlns:a16="http://schemas.microsoft.com/office/drawing/2014/main" id="{ADF7C71D-6FAD-5146-B01F-C3ED0FCC0811}"/>
              </a:ext>
            </a:extLst>
          </p:cNvPr>
          <p:cNvPicPr>
            <a:picLocks noChangeAspect="1"/>
          </p:cNvPicPr>
          <p:nvPr userDrawn="1"/>
        </p:nvPicPr>
        <p:blipFill>
          <a:blip r:embed="rId8"/>
          <a:stretch>
            <a:fillRect/>
          </a:stretch>
        </p:blipFill>
        <p:spPr>
          <a:xfrm>
            <a:off x="8937139" y="402366"/>
            <a:ext cx="812800" cy="812048"/>
          </a:xfrm>
          <a:prstGeom prst="rect">
            <a:avLst/>
          </a:prstGeom>
        </p:spPr>
      </p:pic>
    </p:spTree>
    <p:extLst>
      <p:ext uri="{BB962C8B-B14F-4D97-AF65-F5344CB8AC3E}">
        <p14:creationId xmlns:p14="http://schemas.microsoft.com/office/powerpoint/2010/main" val="3192567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62672832"/>
              </p:ext>
            </p:extLst>
          </p:nvPr>
        </p:nvGraphicFramePr>
        <p:xfrm>
          <a:off x="1524000" y="1524002"/>
          <a:ext cx="9144000" cy="372904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640135">
                <a:tc>
                  <a:txBody>
                    <a:bodyPr/>
                    <a:lstStyle/>
                    <a:p>
                      <a:pPr algn="ctr"/>
                      <a:r>
                        <a:rPr lang="en-US" sz="1600" dirty="0"/>
                        <a:t>Title</a:t>
                      </a:r>
                      <a:r>
                        <a:rPr lang="en-US" sz="1600" baseline="0" dirty="0"/>
                        <a:t> 1</a:t>
                      </a:r>
                      <a:endParaRPr lang="en-US" sz="1600" dirty="0">
                        <a:latin typeface="Calibri"/>
                        <a:cs typeface="Calibri"/>
                      </a:endParaRPr>
                    </a:p>
                  </a:txBody>
                  <a:tcPr marL="121920" marR="121920"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Title</a:t>
                      </a:r>
                      <a:r>
                        <a:rPr lang="en-US" sz="1600" baseline="0" dirty="0"/>
                        <a:t> 2</a:t>
                      </a:r>
                      <a:endParaRPr lang="en-US" sz="1600" dirty="0">
                        <a:latin typeface="Calibri"/>
                        <a:cs typeface="Calibri"/>
                      </a:endParaRPr>
                    </a:p>
                  </a:txBody>
                  <a:tcPr marL="121920" marR="121920"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Title</a:t>
                      </a:r>
                      <a:r>
                        <a:rPr lang="en-US" sz="1600" baseline="0" dirty="0"/>
                        <a:t> 3</a:t>
                      </a:r>
                      <a:endParaRPr lang="en-US" sz="1600" dirty="0">
                        <a:latin typeface="Calibri"/>
                        <a:cs typeface="Calibri"/>
                      </a:endParaRPr>
                    </a:p>
                  </a:txBody>
                  <a:tcPr marL="121920" marR="121920"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Title</a:t>
                      </a:r>
                      <a:r>
                        <a:rPr lang="en-US" sz="1600" baseline="0" dirty="0"/>
                        <a:t> 4</a:t>
                      </a:r>
                      <a:endParaRPr lang="en-US" sz="1600" dirty="0">
                        <a:latin typeface="Calibri"/>
                        <a:cs typeface="Calibri"/>
                      </a:endParaRPr>
                    </a:p>
                  </a:txBody>
                  <a:tcPr marL="121920" marR="121920"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Title</a:t>
                      </a:r>
                      <a:r>
                        <a:rPr lang="en-US" sz="1600" baseline="0" dirty="0"/>
                        <a:t> 5</a:t>
                      </a:r>
                      <a:endParaRPr lang="en-US" sz="1600" dirty="0">
                        <a:latin typeface="Calibri"/>
                        <a:cs typeface="Calibri"/>
                      </a:endParaRPr>
                    </a:p>
                  </a:txBody>
                  <a:tcPr marL="121920" marR="121920" marT="45724" marB="45724" anchor="ctr"/>
                </a:tc>
                <a:extLst>
                  <a:ext uri="{0D108BD9-81ED-4DB2-BD59-A6C34878D82A}">
                    <a16:rowId xmlns:a16="http://schemas.microsoft.com/office/drawing/2014/main" val="10000"/>
                  </a:ext>
                </a:extLst>
              </a:tr>
              <a:tr h="772226">
                <a:tc>
                  <a:txBody>
                    <a:bodyPr/>
                    <a:lstStyle/>
                    <a:p>
                      <a:endParaRPr lang="en-US" sz="1900" dirty="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extLst>
                  <a:ext uri="{0D108BD9-81ED-4DB2-BD59-A6C34878D82A}">
                    <a16:rowId xmlns:a16="http://schemas.microsoft.com/office/drawing/2014/main" val="10001"/>
                  </a:ext>
                </a:extLst>
              </a:tr>
              <a:tr h="772226">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extLst>
                  <a:ext uri="{0D108BD9-81ED-4DB2-BD59-A6C34878D82A}">
                    <a16:rowId xmlns:a16="http://schemas.microsoft.com/office/drawing/2014/main" val="10002"/>
                  </a:ext>
                </a:extLst>
              </a:tr>
              <a:tr h="772226">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extLst>
                  <a:ext uri="{0D108BD9-81ED-4DB2-BD59-A6C34878D82A}">
                    <a16:rowId xmlns:a16="http://schemas.microsoft.com/office/drawing/2014/main" val="10003"/>
                  </a:ext>
                </a:extLst>
              </a:tr>
              <a:tr h="772226">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a:p>
                  </a:txBody>
                  <a:tcPr marL="121920" marR="121920" marT="45724" marB="45724"/>
                </a:tc>
                <a:tc>
                  <a:txBody>
                    <a:bodyPr/>
                    <a:lstStyle/>
                    <a:p>
                      <a:endParaRPr lang="en-US" sz="1900" dirty="0"/>
                    </a:p>
                  </a:txBody>
                  <a:tcPr marL="121920" marR="121920" marT="45724" marB="45724"/>
                </a:tc>
                <a:extLst>
                  <a:ext uri="{0D108BD9-81ED-4DB2-BD59-A6C34878D82A}">
                    <a16:rowId xmlns:a16="http://schemas.microsoft.com/office/drawing/2014/main" val="10004"/>
                  </a:ext>
                </a:extLst>
              </a:tr>
            </a:tbl>
          </a:graphicData>
        </a:graphic>
      </p:graphicFrame>
      <p:sp>
        <p:nvSpPr>
          <p:cNvPr id="4" name="Title 6"/>
          <p:cNvSpPr>
            <a:spLocks noGrp="1"/>
          </p:cNvSpPr>
          <p:nvPr>
            <p:ph type="title" hasCustomPrompt="1"/>
          </p:nvPr>
        </p:nvSpPr>
        <p:spPr>
          <a:xfrm>
            <a:off x="1219200" y="2"/>
            <a:ext cx="9960864" cy="914400"/>
          </a:xfrm>
        </p:spPr>
        <p:txBody>
          <a:bodyPr/>
          <a:lstStyle>
            <a:lvl1pPr>
              <a:defRPr sz="3000"/>
            </a:lvl1pPr>
          </a:lstStyle>
          <a:p>
            <a:r>
              <a:rPr lang="en-US" dirty="0"/>
              <a:t>Title, 30pt, Calibri Regular</a:t>
            </a:r>
          </a:p>
        </p:txBody>
      </p:sp>
    </p:spTree>
    <p:extLst>
      <p:ext uri="{BB962C8B-B14F-4D97-AF65-F5344CB8AC3E}">
        <p14:creationId xmlns:p14="http://schemas.microsoft.com/office/powerpoint/2010/main" val="114529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F7110-3A19-4937-ACD5-6C167853B1AA}" type="slidenum">
              <a:rPr lang="en-US" altLang="en-US"/>
              <a:pPr>
                <a:defRPr/>
              </a:pPr>
              <a:t>‹#›</a:t>
            </a:fld>
            <a:endParaRPr lang="en-US" altLang="en-US"/>
          </a:p>
        </p:txBody>
      </p:sp>
    </p:spTree>
    <p:extLst>
      <p:ext uri="{BB962C8B-B14F-4D97-AF65-F5344CB8AC3E}">
        <p14:creationId xmlns:p14="http://schemas.microsoft.com/office/powerpoint/2010/main" val="119085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9BA3E0-7AE8-4E70-B153-3630F9BCCB77}" type="slidenum">
              <a:rPr lang="en-US" altLang="en-US"/>
              <a:pPr>
                <a:defRPr/>
              </a:pPr>
              <a:t>‹#›</a:t>
            </a:fld>
            <a:endParaRPr lang="en-US" altLang="en-US"/>
          </a:p>
        </p:txBody>
      </p:sp>
    </p:spTree>
    <p:extLst>
      <p:ext uri="{BB962C8B-B14F-4D97-AF65-F5344CB8AC3E}">
        <p14:creationId xmlns:p14="http://schemas.microsoft.com/office/powerpoint/2010/main" val="62369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6D36E1-9A3A-4283-A532-CE8ACA36AB19}" type="slidenum">
              <a:rPr lang="en-US" altLang="en-US"/>
              <a:pPr>
                <a:defRPr/>
              </a:pPr>
              <a:t>‹#›</a:t>
            </a:fld>
            <a:endParaRPr lang="en-US" altLang="en-US"/>
          </a:p>
        </p:txBody>
      </p:sp>
    </p:spTree>
    <p:extLst>
      <p:ext uri="{BB962C8B-B14F-4D97-AF65-F5344CB8AC3E}">
        <p14:creationId xmlns:p14="http://schemas.microsoft.com/office/powerpoint/2010/main" val="41021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62224A-850D-42B7-80D7-05695CE81E36}" type="slidenum">
              <a:rPr lang="en-US" altLang="en-US"/>
              <a:pPr>
                <a:defRPr/>
              </a:pPr>
              <a:t>‹#›</a:t>
            </a:fld>
            <a:endParaRPr lang="en-US" altLang="en-US"/>
          </a:p>
        </p:txBody>
      </p:sp>
    </p:spTree>
    <p:extLst>
      <p:ext uri="{BB962C8B-B14F-4D97-AF65-F5344CB8AC3E}">
        <p14:creationId xmlns:p14="http://schemas.microsoft.com/office/powerpoint/2010/main" val="211505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A78017-FA9D-4E84-9C5E-55E48BF9486A}" type="slidenum">
              <a:rPr lang="en-US" altLang="en-US"/>
              <a:pPr>
                <a:defRPr/>
              </a:pPr>
              <a:t>‹#›</a:t>
            </a:fld>
            <a:endParaRPr lang="en-US" altLang="en-US"/>
          </a:p>
        </p:txBody>
      </p:sp>
    </p:spTree>
    <p:extLst>
      <p:ext uri="{BB962C8B-B14F-4D97-AF65-F5344CB8AC3E}">
        <p14:creationId xmlns:p14="http://schemas.microsoft.com/office/powerpoint/2010/main" val="178974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ACA744-880E-4C97-8209-E6092A663ED8}" type="slidenum">
              <a:rPr lang="en-US" altLang="en-US"/>
              <a:pPr>
                <a:defRPr/>
              </a:pPr>
              <a:t>‹#›</a:t>
            </a:fld>
            <a:endParaRPr lang="en-US" altLang="en-US"/>
          </a:p>
        </p:txBody>
      </p:sp>
    </p:spTree>
    <p:extLst>
      <p:ext uri="{BB962C8B-B14F-4D97-AF65-F5344CB8AC3E}">
        <p14:creationId xmlns:p14="http://schemas.microsoft.com/office/powerpoint/2010/main" val="255893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l" eaLnBrk="1" hangingPunct="1">
              <a:defRPr sz="150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ctr" eaLnBrk="1" hangingPunct="1">
              <a:defRPr sz="150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r" eaLnBrk="1" hangingPunct="1">
              <a:defRPr sz="1500">
                <a:solidFill>
                  <a:schemeClr val="tx1"/>
                </a:solidFill>
              </a:defRPr>
            </a:lvl1pPr>
          </a:lstStyle>
          <a:p>
            <a:pPr>
              <a:defRPr/>
            </a:pPr>
            <a:fld id="{77C8F192-A6F4-4CC8-A116-8DBA6685FC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p:titleStyle>
    <p:body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65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defRPr>
            </a:lvl1pPr>
          </a:lstStyle>
          <a:p>
            <a:pPr>
              <a:defRPr/>
            </a:pPr>
            <a:endParaRPr lang="en-US"/>
          </a:p>
        </p:txBody>
      </p:sp>
      <p:sp>
        <p:nvSpPr>
          <p:cNvPr id="2365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en-US"/>
          </a:p>
        </p:txBody>
      </p:sp>
      <p:sp>
        <p:nvSpPr>
          <p:cNvPr id="2365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9CBB2ED9-DA13-4FD3-A3CE-71D4C6F11D91}" type="slidenum">
              <a:rPr lang="en-US" altLang="en-US"/>
              <a:pPr>
                <a:defRPr/>
              </a:pPr>
              <a:t>‹#›</a:t>
            </a:fld>
            <a:endParaRPr lang="en-US" altLang="en-US"/>
          </a:p>
        </p:txBody>
      </p:sp>
      <p:sp>
        <p:nvSpPr>
          <p:cNvPr id="2054" name="Rectangle 16"/>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200" i="1">
          <a:solidFill>
            <a:schemeClr val="tx2"/>
          </a:solidFill>
          <a:latin typeface="+mj-lt"/>
          <a:ea typeface="+mj-ea"/>
          <a:cs typeface="+mj-cs"/>
        </a:defRPr>
      </a:lvl1pPr>
      <a:lvl2pPr algn="ctr" rtl="0" eaLnBrk="0" fontAlgn="base" hangingPunct="0">
        <a:spcBef>
          <a:spcPct val="0"/>
        </a:spcBef>
        <a:spcAft>
          <a:spcPct val="0"/>
        </a:spcAft>
        <a:defRPr sz="4200" i="1">
          <a:solidFill>
            <a:schemeClr val="tx2"/>
          </a:solidFill>
          <a:latin typeface="Arial" charset="0"/>
        </a:defRPr>
      </a:lvl2pPr>
      <a:lvl3pPr algn="ctr" rtl="0" eaLnBrk="0" fontAlgn="base" hangingPunct="0">
        <a:spcBef>
          <a:spcPct val="0"/>
        </a:spcBef>
        <a:spcAft>
          <a:spcPct val="0"/>
        </a:spcAft>
        <a:defRPr sz="4200" i="1">
          <a:solidFill>
            <a:schemeClr val="tx2"/>
          </a:solidFill>
          <a:latin typeface="Arial" charset="0"/>
        </a:defRPr>
      </a:lvl3pPr>
      <a:lvl4pPr algn="ctr" rtl="0" eaLnBrk="0" fontAlgn="base" hangingPunct="0">
        <a:spcBef>
          <a:spcPct val="0"/>
        </a:spcBef>
        <a:spcAft>
          <a:spcPct val="0"/>
        </a:spcAft>
        <a:defRPr sz="4200" i="1">
          <a:solidFill>
            <a:schemeClr val="tx2"/>
          </a:solidFill>
          <a:latin typeface="Arial" charset="0"/>
        </a:defRPr>
      </a:lvl4pPr>
      <a:lvl5pPr algn="ctr" rtl="0" eaLnBrk="0" fontAlgn="base" hangingPunct="0">
        <a:spcBef>
          <a:spcPct val="0"/>
        </a:spcBef>
        <a:spcAft>
          <a:spcPct val="0"/>
        </a:spcAft>
        <a:defRPr sz="4200" i="1">
          <a:solidFill>
            <a:schemeClr val="tx2"/>
          </a:solidFill>
          <a:latin typeface="Arial" charset="0"/>
        </a:defRPr>
      </a:lvl5pPr>
      <a:lvl6pPr marL="457200" algn="ctr" rtl="0" fontAlgn="base">
        <a:spcBef>
          <a:spcPct val="0"/>
        </a:spcBef>
        <a:spcAft>
          <a:spcPct val="0"/>
        </a:spcAft>
        <a:defRPr sz="4200" i="1">
          <a:solidFill>
            <a:schemeClr val="tx2"/>
          </a:solidFill>
          <a:latin typeface="Arial" charset="0"/>
        </a:defRPr>
      </a:lvl6pPr>
      <a:lvl7pPr marL="914400" algn="ctr" rtl="0" fontAlgn="base">
        <a:spcBef>
          <a:spcPct val="0"/>
        </a:spcBef>
        <a:spcAft>
          <a:spcPct val="0"/>
        </a:spcAft>
        <a:defRPr sz="4200" i="1">
          <a:solidFill>
            <a:schemeClr val="tx2"/>
          </a:solidFill>
          <a:latin typeface="Arial" charset="0"/>
        </a:defRPr>
      </a:lvl7pPr>
      <a:lvl8pPr marL="1371600" algn="ctr" rtl="0" fontAlgn="base">
        <a:spcBef>
          <a:spcPct val="0"/>
        </a:spcBef>
        <a:spcAft>
          <a:spcPct val="0"/>
        </a:spcAft>
        <a:defRPr sz="4200" i="1">
          <a:solidFill>
            <a:schemeClr val="tx2"/>
          </a:solidFill>
          <a:latin typeface="Arial" charset="0"/>
        </a:defRPr>
      </a:lvl8pPr>
      <a:lvl9pPr marL="1828800" algn="ctr" rtl="0" fontAlgn="base">
        <a:spcBef>
          <a:spcPct val="0"/>
        </a:spcBef>
        <a:spcAft>
          <a:spcPct val="0"/>
        </a:spcAft>
        <a:defRPr sz="4200"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B6579-310C-4F4F-9A66-13C70B6A295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D704F-3D6B-473F-A418-299C1577C2B8}"/>
              </a:ext>
            </a:extLst>
          </p:cNvPr>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EF26A-E700-41FA-9A69-C10AD8D9B25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2D028B4E-A341-4AE7-9319-0091F4098499}" type="datetimeFigureOut">
              <a:rPr lang="en-US" smtClean="0"/>
              <a:t>3/6/2023</a:t>
            </a:fld>
            <a:endParaRPr lang="en-US"/>
          </a:p>
        </p:txBody>
      </p:sp>
      <p:sp>
        <p:nvSpPr>
          <p:cNvPr id="5" name="Footer Placeholder 4">
            <a:extLst>
              <a:ext uri="{FF2B5EF4-FFF2-40B4-BE49-F238E27FC236}">
                <a16:creationId xmlns:a16="http://schemas.microsoft.com/office/drawing/2014/main" id="{D1DE6ECB-9FA3-4E8A-AFF5-1C6EF7D3D1E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A49033-42EF-4574-A0B2-D2D95E9D4B8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9961F462-E32A-4A38-A1F7-574926406791}" type="slidenum">
              <a:rPr lang="en-US" smtClean="0"/>
              <a:t>‹#›</a:t>
            </a:fld>
            <a:endParaRPr lang="en-US"/>
          </a:p>
        </p:txBody>
      </p:sp>
    </p:spTree>
    <p:extLst>
      <p:ext uri="{BB962C8B-B14F-4D97-AF65-F5344CB8AC3E}">
        <p14:creationId xmlns:p14="http://schemas.microsoft.com/office/powerpoint/2010/main" val="33258304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3"/>
          <p:cNvSpPr>
            <a:spLocks noGrp="1"/>
          </p:cNvSpPr>
          <p:nvPr>
            <p:ph type="title"/>
          </p:nvPr>
        </p:nvSpPr>
        <p:spPr bwMode="auto">
          <a:xfrm>
            <a:off x="1219200" y="2"/>
            <a:ext cx="765386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4"/>
          <p:cNvSpPr>
            <a:spLocks noGrp="1"/>
          </p:cNvSpPr>
          <p:nvPr>
            <p:ph type="body" idx="1"/>
          </p:nvPr>
        </p:nvSpPr>
        <p:spPr bwMode="auto">
          <a:xfrm>
            <a:off x="609600" y="1590675"/>
            <a:ext cx="109728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Calibri Regular, 24pt</a:t>
            </a:r>
          </a:p>
          <a:p>
            <a:pPr lvl="1"/>
            <a:r>
              <a:rPr lang="en-US" dirty="0"/>
              <a:t>Calibri Regular, 20pt</a:t>
            </a:r>
          </a:p>
          <a:p>
            <a:pPr lvl="2"/>
            <a:r>
              <a:rPr lang="en-US" dirty="0"/>
              <a:t>Calibri Regular, 18pt</a:t>
            </a:r>
          </a:p>
          <a:p>
            <a:pPr lvl="3"/>
            <a:r>
              <a:rPr lang="en-US" dirty="0"/>
              <a:t>Calibri Regular, 18pt</a:t>
            </a:r>
          </a:p>
          <a:p>
            <a:pPr lvl="4"/>
            <a:r>
              <a:rPr lang="en-US" dirty="0"/>
              <a:t>Calibri Regular 18pt</a:t>
            </a:r>
          </a:p>
        </p:txBody>
      </p:sp>
      <p:sp>
        <p:nvSpPr>
          <p:cNvPr id="1028" name="Text Placeholder 9"/>
          <p:cNvSpPr txBox="1">
            <a:spLocks/>
          </p:cNvSpPr>
          <p:nvPr/>
        </p:nvSpPr>
        <p:spPr bwMode="auto">
          <a:xfrm>
            <a:off x="101605" y="6553201"/>
            <a:ext cx="9715500" cy="24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charset="0"/>
                <a:ea typeface="ＭＳ Ｐゴシック" charset="0"/>
                <a:cs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90000"/>
              </a:lnSpc>
              <a:spcBef>
                <a:spcPct val="20000"/>
              </a:spcBef>
              <a:buFont typeface="Arial" charset="0"/>
              <a:buNone/>
              <a:defRPr/>
            </a:pPr>
            <a:r>
              <a:rPr lang="en-US" sz="1000">
                <a:solidFill>
                  <a:srgbClr val="006892"/>
                </a:solidFill>
                <a:cs typeface="Arial" charset="0"/>
              </a:rPr>
              <a:t>HydroGEN: Advanced Water Splitting Materials</a:t>
            </a:r>
          </a:p>
        </p:txBody>
      </p:sp>
      <p:sp>
        <p:nvSpPr>
          <p:cNvPr id="1029" name="Text Placeholder 9"/>
          <p:cNvSpPr txBox="1">
            <a:spLocks/>
          </p:cNvSpPr>
          <p:nvPr/>
        </p:nvSpPr>
        <p:spPr bwMode="auto">
          <a:xfrm>
            <a:off x="7302501" y="6553201"/>
            <a:ext cx="4787900" cy="24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charset="0"/>
                <a:ea typeface="ＭＳ Ｐゴシック" charset="0"/>
                <a:cs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lnSpc>
                <a:spcPct val="90000"/>
              </a:lnSpc>
              <a:spcBef>
                <a:spcPct val="20000"/>
              </a:spcBef>
              <a:buFont typeface="Arial" charset="0"/>
              <a:buNone/>
              <a:defRPr/>
            </a:pPr>
            <a:fld id="{D816FA4E-6E36-0B42-9FDD-BEAC0EB6CCC0}" type="slidenum">
              <a:rPr lang="en-US" sz="1000">
                <a:solidFill>
                  <a:srgbClr val="006892"/>
                </a:solidFill>
                <a:cs typeface="Arial" charset="0"/>
              </a:rPr>
              <a:pPr algn="r">
                <a:lnSpc>
                  <a:spcPct val="90000"/>
                </a:lnSpc>
                <a:spcBef>
                  <a:spcPct val="20000"/>
                </a:spcBef>
                <a:buFont typeface="Arial" charset="0"/>
                <a:buNone/>
                <a:defRPr/>
              </a:pPr>
              <a:t>‹#›</a:t>
            </a:fld>
            <a:r>
              <a:rPr lang="en-US" sz="1000">
                <a:solidFill>
                  <a:srgbClr val="006892"/>
                </a:solidFill>
                <a:cs typeface="Arial" charset="0"/>
              </a:rPr>
              <a:t>     </a:t>
            </a:r>
          </a:p>
        </p:txBody>
      </p:sp>
      <p:cxnSp>
        <p:nvCxnSpPr>
          <p:cNvPr id="3" name="Straight Connector 2"/>
          <p:cNvCxnSpPr/>
          <p:nvPr/>
        </p:nvCxnSpPr>
        <p:spPr>
          <a:xfrm>
            <a:off x="0" y="914400"/>
            <a:ext cx="1219200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5217A22-425D-6347-B205-2DAFD14441A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3493" y="63498"/>
            <a:ext cx="719591" cy="807214"/>
          </a:xfrm>
          <a:prstGeom prst="rect">
            <a:avLst/>
          </a:prstGeom>
        </p:spPr>
      </p:pic>
    </p:spTree>
    <p:extLst>
      <p:ext uri="{BB962C8B-B14F-4D97-AF65-F5344CB8AC3E}">
        <p14:creationId xmlns:p14="http://schemas.microsoft.com/office/powerpoint/2010/main" val="27862310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l" defTabSz="457203" rtl="0" eaLnBrk="1" fontAlgn="base" hangingPunct="1">
        <a:lnSpc>
          <a:spcPts val="2800"/>
        </a:lnSpc>
        <a:spcBef>
          <a:spcPct val="0"/>
        </a:spcBef>
        <a:spcAft>
          <a:spcPct val="0"/>
        </a:spcAft>
        <a:defRPr sz="2600" kern="1200">
          <a:solidFill>
            <a:srgbClr val="006892"/>
          </a:solidFill>
          <a:latin typeface="Calibri" pitchFamily="34" charset="0"/>
          <a:ea typeface="ＭＳ Ｐゴシック" charset="0"/>
          <a:cs typeface="Calibri" pitchFamily="34" charset="0"/>
        </a:defRPr>
      </a:lvl1pPr>
      <a:lvl2pPr algn="l" defTabSz="457203"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3"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3"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3"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3" algn="l" defTabSz="457203"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7" algn="l" defTabSz="457203"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10" algn="l" defTabSz="457203"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13" algn="l" defTabSz="457203"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3" indent="-342903" algn="l" defTabSz="457203" rtl="0" eaLnBrk="1" fontAlgn="base" hangingPunct="1">
        <a:spcBef>
          <a:spcPct val="20000"/>
        </a:spcBef>
        <a:spcAft>
          <a:spcPct val="0"/>
        </a:spcAft>
        <a:buFont typeface="Arial" charset="0"/>
        <a:buChar char="•"/>
        <a:defRPr sz="2400" kern="1200">
          <a:solidFill>
            <a:schemeClr val="tx1"/>
          </a:solidFill>
          <a:latin typeface="Calibri" pitchFamily="34" charset="0"/>
          <a:ea typeface="ＭＳ Ｐゴシック" charset="0"/>
          <a:cs typeface="Calibri" pitchFamily="34" charset="0"/>
        </a:defRPr>
      </a:lvl1pPr>
      <a:lvl2pPr marL="742956" indent="-285753" algn="l" defTabSz="457203" rtl="0" eaLnBrk="1" fontAlgn="base" hangingPunct="1">
        <a:spcBef>
          <a:spcPct val="20000"/>
        </a:spcBef>
        <a:spcAft>
          <a:spcPct val="0"/>
        </a:spcAft>
        <a:buFont typeface="Arial" charset="0"/>
        <a:buChar char="–"/>
        <a:defRPr sz="1999" kern="1200">
          <a:solidFill>
            <a:schemeClr val="tx1"/>
          </a:solidFill>
          <a:latin typeface="Calibri" pitchFamily="34" charset="0"/>
          <a:ea typeface="Calibri" pitchFamily="34" charset="0"/>
          <a:cs typeface="Calibri" charset="0"/>
        </a:defRPr>
      </a:lvl2pPr>
      <a:lvl3pPr marL="1143008" indent="-228602" algn="l" defTabSz="457203" rtl="0" eaLnBrk="1" fontAlgn="base" hangingPunct="1">
        <a:spcBef>
          <a:spcPct val="20000"/>
        </a:spcBef>
        <a:spcAft>
          <a:spcPct val="0"/>
        </a:spcAft>
        <a:buFont typeface="Arial" charset="0"/>
        <a:buChar char="•"/>
        <a:defRPr kern="1200">
          <a:solidFill>
            <a:schemeClr val="tx1"/>
          </a:solidFill>
          <a:latin typeface="Calibri" pitchFamily="34" charset="0"/>
          <a:ea typeface="Calibri" pitchFamily="34" charset="0"/>
          <a:cs typeface="Calibri" charset="0"/>
        </a:defRPr>
      </a:lvl3pPr>
      <a:lvl4pPr marL="1600212" indent="-228602" algn="l" defTabSz="457203" rtl="0" eaLnBrk="1" fontAlgn="base" hangingPunct="1">
        <a:spcBef>
          <a:spcPct val="20000"/>
        </a:spcBef>
        <a:spcAft>
          <a:spcPct val="0"/>
        </a:spcAft>
        <a:buFont typeface="Arial" charset="0"/>
        <a:buChar char="–"/>
        <a:defRPr kern="1200">
          <a:solidFill>
            <a:schemeClr val="tx1"/>
          </a:solidFill>
          <a:latin typeface="Calibri" pitchFamily="34" charset="0"/>
          <a:ea typeface="Calibri" pitchFamily="34" charset="0"/>
          <a:cs typeface="Calibri" charset="0"/>
        </a:defRPr>
      </a:lvl4pPr>
      <a:lvl5pPr marL="2057415" indent="-228602" algn="l" defTabSz="457203" rtl="0" eaLnBrk="1" fontAlgn="base" hangingPunct="1">
        <a:spcBef>
          <a:spcPct val="20000"/>
        </a:spcBef>
        <a:spcAft>
          <a:spcPct val="0"/>
        </a:spcAft>
        <a:buFont typeface="Courier New" panose="02070309020205020404" pitchFamily="49" charset="0"/>
        <a:buChar char="o"/>
        <a:defRPr kern="1200">
          <a:solidFill>
            <a:schemeClr val="tx1"/>
          </a:solidFill>
          <a:latin typeface="Calibri" pitchFamily="34" charset="0"/>
          <a:ea typeface="Calibri" pitchFamily="34" charset="0"/>
          <a:cs typeface="Calibri" charset="0"/>
        </a:defRPr>
      </a:lvl5pPr>
      <a:lvl6pPr marL="2514618" indent="-228602" algn="l" defTabSz="457203" rtl="0" eaLnBrk="1" latinLnBrk="0" hangingPunct="1">
        <a:spcBef>
          <a:spcPct val="20000"/>
        </a:spcBef>
        <a:buFont typeface="Arial"/>
        <a:buChar char="•"/>
        <a:defRPr sz="1999" kern="1200">
          <a:solidFill>
            <a:schemeClr val="tx1"/>
          </a:solidFill>
          <a:latin typeface="+mn-lt"/>
          <a:ea typeface="+mn-ea"/>
          <a:cs typeface="+mn-cs"/>
        </a:defRPr>
      </a:lvl6pPr>
      <a:lvl7pPr marL="2971822" indent="-228602" algn="l" defTabSz="457203" rtl="0" eaLnBrk="1" latinLnBrk="0" hangingPunct="1">
        <a:spcBef>
          <a:spcPct val="20000"/>
        </a:spcBef>
        <a:buFont typeface="Arial"/>
        <a:buChar char="•"/>
        <a:defRPr sz="1999" kern="1200">
          <a:solidFill>
            <a:schemeClr val="tx1"/>
          </a:solidFill>
          <a:latin typeface="+mn-lt"/>
          <a:ea typeface="+mn-ea"/>
          <a:cs typeface="+mn-cs"/>
        </a:defRPr>
      </a:lvl7pPr>
      <a:lvl8pPr marL="3429025" indent="-228602" algn="l" defTabSz="457203" rtl="0" eaLnBrk="1" latinLnBrk="0" hangingPunct="1">
        <a:spcBef>
          <a:spcPct val="20000"/>
        </a:spcBef>
        <a:buFont typeface="Arial"/>
        <a:buChar char="•"/>
        <a:defRPr sz="1999" kern="1200">
          <a:solidFill>
            <a:schemeClr val="tx1"/>
          </a:solidFill>
          <a:latin typeface="+mn-lt"/>
          <a:ea typeface="+mn-ea"/>
          <a:cs typeface="+mn-cs"/>
        </a:defRPr>
      </a:lvl8pPr>
      <a:lvl9pPr marL="3886229" indent="-228602" algn="l" defTabSz="45720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203" rtl="0" eaLnBrk="1" latinLnBrk="0" hangingPunct="1">
        <a:defRPr sz="1800" kern="1200">
          <a:solidFill>
            <a:schemeClr val="tx1"/>
          </a:solidFill>
          <a:latin typeface="+mn-lt"/>
          <a:ea typeface="+mn-ea"/>
          <a:cs typeface="+mn-cs"/>
        </a:defRPr>
      </a:lvl1pPr>
      <a:lvl2pPr marL="457203" algn="l" defTabSz="457203" rtl="0" eaLnBrk="1" latinLnBrk="0" hangingPunct="1">
        <a:defRPr sz="1800" kern="1200">
          <a:solidFill>
            <a:schemeClr val="tx1"/>
          </a:solidFill>
          <a:latin typeface="+mn-lt"/>
          <a:ea typeface="+mn-ea"/>
          <a:cs typeface="+mn-cs"/>
        </a:defRPr>
      </a:lvl2pPr>
      <a:lvl3pPr marL="914407" algn="l" defTabSz="457203" rtl="0" eaLnBrk="1" latinLnBrk="0" hangingPunct="1">
        <a:defRPr sz="1800" kern="1200">
          <a:solidFill>
            <a:schemeClr val="tx1"/>
          </a:solidFill>
          <a:latin typeface="+mn-lt"/>
          <a:ea typeface="+mn-ea"/>
          <a:cs typeface="+mn-cs"/>
        </a:defRPr>
      </a:lvl3pPr>
      <a:lvl4pPr marL="1371610" algn="l" defTabSz="457203" rtl="0" eaLnBrk="1" latinLnBrk="0" hangingPunct="1">
        <a:defRPr sz="1800" kern="1200">
          <a:solidFill>
            <a:schemeClr val="tx1"/>
          </a:solidFill>
          <a:latin typeface="+mn-lt"/>
          <a:ea typeface="+mn-ea"/>
          <a:cs typeface="+mn-cs"/>
        </a:defRPr>
      </a:lvl4pPr>
      <a:lvl5pPr marL="1828813" algn="l" defTabSz="457203" rtl="0" eaLnBrk="1" latinLnBrk="0" hangingPunct="1">
        <a:defRPr sz="1800" kern="1200">
          <a:solidFill>
            <a:schemeClr val="tx1"/>
          </a:solidFill>
          <a:latin typeface="+mn-lt"/>
          <a:ea typeface="+mn-ea"/>
          <a:cs typeface="+mn-cs"/>
        </a:defRPr>
      </a:lvl5pPr>
      <a:lvl6pPr marL="2286017" algn="l" defTabSz="457203" rtl="0" eaLnBrk="1" latinLnBrk="0" hangingPunct="1">
        <a:defRPr sz="1800" kern="1200">
          <a:solidFill>
            <a:schemeClr val="tx1"/>
          </a:solidFill>
          <a:latin typeface="+mn-lt"/>
          <a:ea typeface="+mn-ea"/>
          <a:cs typeface="+mn-cs"/>
        </a:defRPr>
      </a:lvl6pPr>
      <a:lvl7pPr marL="2743220" algn="l" defTabSz="457203" rtl="0" eaLnBrk="1" latinLnBrk="0" hangingPunct="1">
        <a:defRPr sz="1800" kern="1200">
          <a:solidFill>
            <a:schemeClr val="tx1"/>
          </a:solidFill>
          <a:latin typeface="+mn-lt"/>
          <a:ea typeface="+mn-ea"/>
          <a:cs typeface="+mn-cs"/>
        </a:defRPr>
      </a:lvl7pPr>
      <a:lvl8pPr marL="3200424" algn="l" defTabSz="457203" rtl="0" eaLnBrk="1" latinLnBrk="0" hangingPunct="1">
        <a:defRPr sz="1800" kern="1200">
          <a:solidFill>
            <a:schemeClr val="tx1"/>
          </a:solidFill>
          <a:latin typeface="+mn-lt"/>
          <a:ea typeface="+mn-ea"/>
          <a:cs typeface="+mn-cs"/>
        </a:defRPr>
      </a:lvl8pPr>
      <a:lvl9pPr marL="3657627" algn="l" defTabSz="4572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H2AMR@orau.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TeShq6CS5UJhwE2P6"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mailto:H2AMR@orau.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ydrogen.energy.gov/amr-presentation-database.html" TargetMode="External"/><Relationship Id="rId2" Type="http://schemas.openxmlformats.org/officeDocument/2006/relationships/hyperlink" Target="mailto:H2AMR@orau.or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nnualmeritreview.energy.gov/review-process.html"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A93F381-C6EE-4919-AE50-5ED8ABC66025}" type="slidenum">
              <a:rPr lang="en-US" altLang="en-US" sz="1500"/>
              <a:pPr>
                <a:spcBef>
                  <a:spcPct val="0"/>
                </a:spcBef>
                <a:buFontTx/>
                <a:buNone/>
              </a:pPr>
              <a:t>1</a:t>
            </a:fld>
            <a:endParaRPr lang="en-US" altLang="en-US" sz="1500"/>
          </a:p>
        </p:txBody>
      </p:sp>
      <p:sp>
        <p:nvSpPr>
          <p:cNvPr id="5123" name="Rectangle 2"/>
          <p:cNvSpPr>
            <a:spLocks noGrp="1" noChangeArrowheads="1"/>
          </p:cNvSpPr>
          <p:nvPr>
            <p:ph type="title"/>
          </p:nvPr>
        </p:nvSpPr>
        <p:spPr>
          <a:xfrm>
            <a:off x="609600" y="855663"/>
            <a:ext cx="10972800" cy="2011362"/>
          </a:xfrm>
        </p:spPr>
        <p:txBody>
          <a:bodyPr/>
          <a:lstStyle/>
          <a:p>
            <a:pPr eaLnBrk="1" hangingPunct="1"/>
            <a:r>
              <a:rPr lang="en-US" altLang="en-US" sz="3200" b="1" dirty="0">
                <a:solidFill>
                  <a:srgbClr val="0070C0"/>
                </a:solidFill>
              </a:rPr>
              <a:t>DOE Hydrogen Program </a:t>
            </a:r>
            <a:br>
              <a:rPr lang="en-US" altLang="en-US" sz="3200" b="1" dirty="0">
                <a:solidFill>
                  <a:srgbClr val="0070C0"/>
                </a:solidFill>
              </a:rPr>
            </a:br>
            <a:r>
              <a:rPr lang="en-US" altLang="en-US" sz="3200" b="1" dirty="0">
                <a:solidFill>
                  <a:srgbClr val="0070C0"/>
                </a:solidFill>
              </a:rPr>
              <a:t>2023 Annual Merit Review and </a:t>
            </a:r>
            <a:br>
              <a:rPr lang="en-US" altLang="en-US" sz="3200" b="1" dirty="0">
                <a:solidFill>
                  <a:srgbClr val="0070C0"/>
                </a:solidFill>
              </a:rPr>
            </a:br>
            <a:r>
              <a:rPr lang="en-US" altLang="en-US" sz="3200" b="1" dirty="0">
                <a:solidFill>
                  <a:srgbClr val="0070C0"/>
                </a:solidFill>
              </a:rPr>
              <a:t>Peer Evaluation Meeting</a:t>
            </a:r>
          </a:p>
        </p:txBody>
      </p:sp>
      <p:sp>
        <p:nvSpPr>
          <p:cNvPr id="5124" name="Rectangle 3"/>
          <p:cNvSpPr>
            <a:spLocks noGrp="1" noChangeArrowheads="1"/>
          </p:cNvSpPr>
          <p:nvPr>
            <p:ph type="body" idx="1"/>
          </p:nvPr>
        </p:nvSpPr>
        <p:spPr>
          <a:xfrm>
            <a:off x="609600" y="3154366"/>
            <a:ext cx="10972800" cy="2996271"/>
          </a:xfrm>
        </p:spPr>
        <p:txBody>
          <a:bodyPr/>
          <a:lstStyle/>
          <a:p>
            <a:pPr algn="ctr" eaLnBrk="1" hangingPunct="1">
              <a:buFontTx/>
              <a:buNone/>
            </a:pPr>
            <a:r>
              <a:rPr lang="en-US" altLang="en-US" sz="3200" b="1" dirty="0">
                <a:solidFill>
                  <a:srgbClr val="0070C0"/>
                </a:solidFill>
              </a:rPr>
              <a:t>June 5–8, 2023</a:t>
            </a:r>
          </a:p>
          <a:p>
            <a:pPr algn="ctr" eaLnBrk="1" hangingPunct="1">
              <a:buFontTx/>
              <a:buNone/>
            </a:pPr>
            <a:endParaRPr lang="en-US" altLang="en-US" sz="2400" b="1" dirty="0"/>
          </a:p>
          <a:p>
            <a:pPr algn="ctr" eaLnBrk="1" hangingPunct="1">
              <a:buFontTx/>
              <a:buNone/>
            </a:pPr>
            <a:r>
              <a:rPr lang="en-US" altLang="en-US" sz="3200" b="1" dirty="0">
                <a:solidFill>
                  <a:srgbClr val="FF0000"/>
                </a:solidFill>
              </a:rPr>
              <a:t>HydroGEN Seedling Projects</a:t>
            </a:r>
            <a:endParaRPr lang="en-US" altLang="en-US" sz="3200" b="1" dirty="0"/>
          </a:p>
          <a:p>
            <a:pPr algn="ctr" eaLnBrk="1" hangingPunct="1">
              <a:buFontTx/>
              <a:buNone/>
            </a:pPr>
            <a:r>
              <a:rPr lang="en-US" altLang="en-US" sz="3200" b="1" dirty="0"/>
              <a:t>Oral and Poster Presentation </a:t>
            </a:r>
            <a:br>
              <a:rPr lang="en-US" altLang="en-US" sz="3200" b="1" dirty="0"/>
            </a:br>
            <a:r>
              <a:rPr lang="en-US" altLang="en-US" sz="3200" b="1" dirty="0"/>
              <a:t>Guidelines and Examples</a:t>
            </a:r>
            <a:endParaRPr lang="en-US" altLang="en-US" sz="3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10</a:t>
            </a:fld>
            <a:endParaRPr lang="en-US" altLang="en-US" sz="1500" dirty="0"/>
          </a:p>
        </p:txBody>
      </p:sp>
      <p:sp>
        <p:nvSpPr>
          <p:cNvPr id="24579" name="Rectangle 2"/>
          <p:cNvSpPr>
            <a:spLocks noGrp="1" noChangeArrowheads="1"/>
          </p:cNvSpPr>
          <p:nvPr>
            <p:ph type="title"/>
          </p:nvPr>
        </p:nvSpPr>
        <p:spPr>
          <a:xfrm>
            <a:off x="609600" y="152400"/>
            <a:ext cx="10972800" cy="795338"/>
          </a:xfrm>
        </p:spPr>
        <p:txBody>
          <a:bodyPr/>
          <a:lstStyle/>
          <a:p>
            <a:pPr eaLnBrk="1" hangingPunct="1"/>
            <a:r>
              <a:rPr lang="en-US" altLang="en-US" sz="3200" b="1" dirty="0">
                <a:solidFill>
                  <a:schemeClr val="tx1"/>
                </a:solidFill>
              </a:rPr>
              <a:t>Formatting Your Presentation</a:t>
            </a:r>
          </a:p>
        </p:txBody>
      </p:sp>
      <p:sp>
        <p:nvSpPr>
          <p:cNvPr id="2" name="Text Box 54">
            <a:extLst>
              <a:ext uri="{FF2B5EF4-FFF2-40B4-BE49-F238E27FC236}">
                <a16:creationId xmlns:a16="http://schemas.microsoft.com/office/drawing/2014/main" id="{ABE34D31-9FFF-BB11-83EE-B5481643BC86}"/>
              </a:ext>
            </a:extLst>
          </p:cNvPr>
          <p:cNvSpPr txBox="1">
            <a:spLocks noChangeArrowheads="1"/>
          </p:cNvSpPr>
          <p:nvPr/>
        </p:nvSpPr>
        <p:spPr bwMode="auto">
          <a:xfrm>
            <a:off x="609600" y="1205509"/>
            <a:ext cx="10972800" cy="4564942"/>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600"/>
              </a:spcBef>
              <a:buFont typeface="Arial" pitchFamily="34" charset="0"/>
              <a:buChar char="•"/>
              <a:defRPr/>
            </a:pPr>
            <a:r>
              <a:rPr lang="en-US" sz="1800" dirty="0">
                <a:solidFill>
                  <a:schemeClr val="tx1"/>
                </a:solidFill>
              </a:rPr>
              <a:t>Please use a </a:t>
            </a:r>
            <a:r>
              <a:rPr lang="en-US" sz="1800" b="1" dirty="0">
                <a:solidFill>
                  <a:srgbClr val="0070C0"/>
                </a:solidFill>
              </a:rPr>
              <a:t>16:9 format</a:t>
            </a:r>
            <a:r>
              <a:rPr lang="en-US" sz="1800" dirty="0">
                <a:solidFill>
                  <a:schemeClr val="tx1"/>
                </a:solidFill>
              </a:rPr>
              <a:t> for your presentation: </a:t>
            </a:r>
          </a:p>
          <a:p>
            <a:pPr marL="800100" lvl="1" eaLnBrk="1" hangingPunct="1">
              <a:spcBef>
                <a:spcPts val="600"/>
              </a:spcBef>
              <a:buFont typeface="Arial" pitchFamily="34" charset="0"/>
              <a:buChar char="•"/>
              <a:defRPr/>
            </a:pPr>
            <a:r>
              <a:rPr lang="en-US" sz="1800" dirty="0">
                <a:solidFill>
                  <a:schemeClr val="tx1"/>
                </a:solidFill>
              </a:rPr>
              <a:t>For PCs: Design </a:t>
            </a:r>
            <a:r>
              <a:rPr lang="en-US" sz="1800" dirty="0">
                <a:solidFill>
                  <a:schemeClr val="tx1"/>
                </a:solidFill>
                <a:sym typeface="Wingdings" panose="05000000000000000000" pitchFamily="2" charset="2"/>
              </a:rPr>
              <a:t> </a:t>
            </a:r>
            <a:r>
              <a:rPr lang="en-US" sz="1800" dirty="0">
                <a:solidFill>
                  <a:schemeClr val="tx1"/>
                </a:solidFill>
              </a:rPr>
              <a:t>Slide Size </a:t>
            </a:r>
            <a:r>
              <a:rPr lang="en-US" sz="1800" dirty="0">
                <a:solidFill>
                  <a:schemeClr val="tx1"/>
                </a:solidFill>
                <a:sym typeface="Wingdings" panose="05000000000000000000" pitchFamily="2" charset="2"/>
              </a:rPr>
              <a:t> Widescreen (16:9)</a:t>
            </a:r>
          </a:p>
          <a:p>
            <a:pPr marL="800100" lvl="1" eaLnBrk="1" hangingPunct="1">
              <a:spcBef>
                <a:spcPts val="600"/>
              </a:spcBef>
              <a:buFont typeface="Arial" pitchFamily="34" charset="0"/>
              <a:buChar char="•"/>
              <a:defRPr/>
            </a:pPr>
            <a:r>
              <a:rPr lang="en-US" sz="1800" dirty="0">
                <a:solidFill>
                  <a:schemeClr val="tx1"/>
                </a:solidFill>
              </a:rPr>
              <a:t>For Macs: File </a:t>
            </a:r>
            <a:r>
              <a:rPr lang="en-US" sz="1800" dirty="0">
                <a:solidFill>
                  <a:schemeClr val="tx1"/>
                </a:solidFill>
                <a:sym typeface="Wingdings" panose="05000000000000000000" pitchFamily="2" charset="2"/>
              </a:rPr>
              <a:t> Page Setup  Slides sized for  16:9</a:t>
            </a:r>
            <a:r>
              <a:rPr lang="en-US" sz="1800" dirty="0">
                <a:solidFill>
                  <a:schemeClr val="tx1"/>
                </a:solidFill>
              </a:rPr>
              <a:t>  </a:t>
            </a:r>
          </a:p>
          <a:p>
            <a:pPr marL="231775" eaLnBrk="1" hangingPunct="1">
              <a:spcBef>
                <a:spcPts val="600"/>
              </a:spcBef>
              <a:spcAft>
                <a:spcPts val="600"/>
              </a:spcAft>
              <a:buFont typeface="Arial" pitchFamily="34" charset="0"/>
              <a:buChar char="•"/>
              <a:defRPr/>
            </a:pPr>
            <a:r>
              <a:rPr lang="en-US" sz="1800" dirty="0">
                <a:solidFill>
                  <a:schemeClr val="tx1"/>
                </a:solidFill>
              </a:rPr>
              <a:t>Do not use proprietary fonts. All fonts in the presentation must be standard across Windows and Mac platforms or information may be lost when creating the Adobe PDF version of your presentation.   </a:t>
            </a:r>
          </a:p>
          <a:p>
            <a:pPr marL="231775" eaLnBrk="1" hangingPunct="1">
              <a:spcBef>
                <a:spcPts val="600"/>
              </a:spcBef>
              <a:spcAft>
                <a:spcPts val="600"/>
              </a:spcAft>
              <a:buFont typeface="Arial" pitchFamily="34" charset="0"/>
              <a:buChar char="•"/>
              <a:defRPr/>
            </a:pPr>
            <a:r>
              <a:rPr lang="en-US" sz="1800" dirty="0">
                <a:solidFill>
                  <a:schemeClr val="tx1"/>
                </a:solidFill>
              </a:rPr>
              <a:t>Use only Arial, Calibri, Times New Roman, Courier New, Verdana, or Trebuchet MS.</a:t>
            </a:r>
          </a:p>
          <a:p>
            <a:pPr marL="231775" eaLnBrk="1" hangingPunct="1">
              <a:spcBef>
                <a:spcPts val="600"/>
              </a:spcBef>
              <a:spcAft>
                <a:spcPts val="600"/>
              </a:spcAft>
              <a:buFont typeface="Arial" pitchFamily="34" charset="0"/>
              <a:buChar char="•"/>
              <a:defRPr/>
            </a:pPr>
            <a:r>
              <a:rPr lang="en-US" altLang="zh-CN" sz="1800" dirty="0">
                <a:ea typeface="宋体" panose="02010600030101010101" pitchFamily="2" charset="-122"/>
              </a:rPr>
              <a:t>Fonts should be large enough to allow audience members in the back of the room to read the slides.</a:t>
            </a:r>
          </a:p>
          <a:p>
            <a:pPr marL="231775" eaLnBrk="1" hangingPunct="1">
              <a:spcBef>
                <a:spcPts val="600"/>
              </a:spcBef>
              <a:spcAft>
                <a:spcPts val="600"/>
              </a:spcAft>
              <a:buFont typeface="Arial" pitchFamily="34" charset="0"/>
              <a:buChar char="•"/>
              <a:defRPr/>
            </a:pPr>
            <a:r>
              <a:rPr lang="en-US" altLang="zh-CN" sz="1800" dirty="0">
                <a:ea typeface="宋体" panose="02010600030101010101" pitchFamily="2" charset="-122"/>
              </a:rPr>
              <a:t>Ensure there is high contrast between text and background for best readability. We recommend a white background along with black or dark text. </a:t>
            </a:r>
          </a:p>
          <a:p>
            <a:pPr marL="231775" eaLnBrk="1" hangingPunct="1">
              <a:spcBef>
                <a:spcPts val="600"/>
              </a:spcBef>
              <a:spcAft>
                <a:spcPts val="600"/>
              </a:spcAft>
              <a:buFont typeface="Arial" pitchFamily="34" charset="0"/>
              <a:buChar char="•"/>
              <a:defRPr/>
            </a:pPr>
            <a:r>
              <a:rPr lang="en-US" altLang="zh-CN" sz="1800" dirty="0">
                <a:ea typeface="宋体" panose="02010600030101010101" pitchFamily="2" charset="-122"/>
              </a:rPr>
              <a:t>Add Alt Text to all graphics, charts, and photos (see slides 17–18) </a:t>
            </a:r>
          </a:p>
          <a:p>
            <a:pPr marL="231775" eaLnBrk="1" hangingPunct="1">
              <a:spcBef>
                <a:spcPts val="600"/>
              </a:spcBef>
              <a:spcAft>
                <a:spcPts val="600"/>
              </a:spcAft>
              <a:buFont typeface="Arial" pitchFamily="34" charset="0"/>
              <a:buChar char="•"/>
              <a:defRPr/>
            </a:pPr>
            <a:r>
              <a:rPr lang="en-US" altLang="zh-CN" sz="1800" dirty="0">
                <a:ea typeface="宋体" panose="02010600030101010101" pitchFamily="2" charset="-122"/>
              </a:rPr>
              <a:t>Fill out the Properties box for your presentation (see slide 19).</a:t>
            </a:r>
          </a:p>
          <a:p>
            <a:pPr marL="231775" eaLnBrk="1" hangingPunct="1">
              <a:spcBef>
                <a:spcPts val="600"/>
              </a:spcBef>
              <a:buFont typeface="Arial" pitchFamily="34" charset="0"/>
              <a:buChar char="•"/>
              <a:defRPr/>
            </a:pPr>
            <a:endParaRPr lang="en-US" altLang="zh-CN" sz="1800" dirty="0">
              <a:ea typeface="宋体" panose="02010600030101010101" pitchFamily="2" charset="-122"/>
            </a:endParaRPr>
          </a:p>
        </p:txBody>
      </p:sp>
    </p:spTree>
    <p:extLst>
      <p:ext uri="{BB962C8B-B14F-4D97-AF65-F5344CB8AC3E}">
        <p14:creationId xmlns:p14="http://schemas.microsoft.com/office/powerpoint/2010/main" val="293122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11</a:t>
            </a:fld>
            <a:endParaRPr lang="en-US" altLang="en-US" sz="1500"/>
          </a:p>
        </p:txBody>
      </p:sp>
      <p:sp>
        <p:nvSpPr>
          <p:cNvPr id="24579" name="Rectangle 2"/>
          <p:cNvSpPr>
            <a:spLocks noGrp="1" noChangeArrowheads="1"/>
          </p:cNvSpPr>
          <p:nvPr>
            <p:ph type="title"/>
          </p:nvPr>
        </p:nvSpPr>
        <p:spPr>
          <a:xfrm>
            <a:off x="609600" y="152400"/>
            <a:ext cx="10972800" cy="795338"/>
          </a:xfrm>
        </p:spPr>
        <p:txBody>
          <a:bodyPr/>
          <a:lstStyle/>
          <a:p>
            <a:pPr eaLnBrk="1" hangingPunct="1"/>
            <a:r>
              <a:rPr lang="en-US" altLang="en-US" sz="3200" b="1" dirty="0">
                <a:solidFill>
                  <a:schemeClr val="tx1"/>
                </a:solidFill>
              </a:rPr>
              <a:t>Adding Images to Your Presentation</a:t>
            </a:r>
          </a:p>
        </p:txBody>
      </p:sp>
      <p:sp>
        <p:nvSpPr>
          <p:cNvPr id="6" name="Text Box 54"/>
          <p:cNvSpPr txBox="1">
            <a:spLocks noChangeArrowheads="1"/>
          </p:cNvSpPr>
          <p:nvPr/>
        </p:nvSpPr>
        <p:spPr bwMode="auto">
          <a:xfrm>
            <a:off x="609600" y="1246814"/>
            <a:ext cx="10972799" cy="3395391"/>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600"/>
              </a:spcBef>
              <a:buFont typeface="Arial" pitchFamily="34" charset="0"/>
              <a:buChar char="•"/>
              <a:defRPr/>
            </a:pPr>
            <a:r>
              <a:rPr lang="en-US" sz="1800" dirty="0">
                <a:solidFill>
                  <a:srgbClr val="FF0000"/>
                </a:solidFill>
              </a:rPr>
              <a:t>Do not Copy/Paste images into your presentation.</a:t>
            </a:r>
          </a:p>
          <a:p>
            <a:pPr marL="231775" eaLnBrk="1" hangingPunct="1">
              <a:spcBef>
                <a:spcPts val="600"/>
              </a:spcBef>
              <a:buFont typeface="Arial" pitchFamily="34" charset="0"/>
              <a:buChar char="•"/>
              <a:defRPr/>
            </a:pPr>
            <a:endParaRPr lang="en-US" sz="1800" dirty="0">
              <a:solidFill>
                <a:srgbClr val="FF0000"/>
              </a:solidFill>
            </a:endParaRPr>
          </a:p>
          <a:p>
            <a:pPr marL="231775" eaLnBrk="1" hangingPunct="1">
              <a:spcBef>
                <a:spcPts val="600"/>
              </a:spcBef>
              <a:buFont typeface="Arial" pitchFamily="34" charset="0"/>
              <a:buChar char="•"/>
              <a:defRPr/>
            </a:pPr>
            <a:r>
              <a:rPr lang="en-US" sz="1800" dirty="0">
                <a:solidFill>
                  <a:schemeClr val="tx1"/>
                </a:solidFill>
              </a:rPr>
              <a:t>Insert the image using the “Insert/Picture/from File” menu option of PowerPoint rather than Copy/Paste.</a:t>
            </a:r>
          </a:p>
          <a:p>
            <a:pPr marL="231775" eaLnBrk="1" hangingPunct="1">
              <a:spcBef>
                <a:spcPts val="600"/>
              </a:spcBef>
              <a:buFont typeface="Arial" pitchFamily="34" charset="0"/>
              <a:buChar char="•"/>
              <a:defRPr/>
            </a:pPr>
            <a:endParaRPr lang="en-US" sz="1800" dirty="0">
              <a:solidFill>
                <a:schemeClr val="tx1"/>
              </a:solidFill>
            </a:endParaRPr>
          </a:p>
          <a:p>
            <a:pPr marL="231775" eaLnBrk="1" hangingPunct="1">
              <a:spcBef>
                <a:spcPts val="600"/>
              </a:spcBef>
              <a:buFont typeface="Arial" pitchFamily="34" charset="0"/>
              <a:buChar char="•"/>
              <a:defRPr/>
            </a:pPr>
            <a:r>
              <a:rPr lang="en-US" sz="1800" dirty="0">
                <a:solidFill>
                  <a:schemeClr val="tx1"/>
                </a:solidFill>
              </a:rPr>
              <a:t>Crop images in an image processing software instead of PowerPoint. Save the images as an external file (.jpg and .</a:t>
            </a:r>
            <a:r>
              <a:rPr lang="en-US" sz="1800" dirty="0" err="1">
                <a:solidFill>
                  <a:schemeClr val="tx1"/>
                </a:solidFill>
              </a:rPr>
              <a:t>png</a:t>
            </a:r>
            <a:r>
              <a:rPr lang="en-US" sz="1800" dirty="0">
                <a:solidFill>
                  <a:schemeClr val="tx1"/>
                </a:solidFill>
              </a:rPr>
              <a:t> file formats work well).</a:t>
            </a:r>
          </a:p>
          <a:p>
            <a:pPr marL="57150" indent="0" eaLnBrk="1" hangingPunct="1">
              <a:spcBef>
                <a:spcPts val="600"/>
              </a:spcBef>
              <a:defRPr/>
            </a:pPr>
            <a:endParaRPr lang="en-US" sz="1800" dirty="0">
              <a:solidFill>
                <a:schemeClr val="tx1"/>
              </a:solidFill>
            </a:endParaRPr>
          </a:p>
          <a:p>
            <a:pPr marL="231775" eaLnBrk="1" hangingPunct="1">
              <a:spcBef>
                <a:spcPts val="600"/>
              </a:spcBef>
              <a:buFont typeface="Arial" pitchFamily="34" charset="0"/>
              <a:buChar char="•"/>
              <a:defRPr/>
            </a:pPr>
            <a:r>
              <a:rPr lang="en-US" sz="1800" dirty="0">
                <a:solidFill>
                  <a:schemeClr val="tx1"/>
                </a:solidFill>
              </a:rPr>
              <a:t>Inserting original images into your presentation works best for preserving image clarity. If originals are not available, it may be an indication the image is copyrighted.</a:t>
            </a:r>
          </a:p>
          <a:p>
            <a:pPr marL="231775" eaLnBrk="1" hangingPunct="1">
              <a:spcBef>
                <a:spcPts val="600"/>
              </a:spcBef>
              <a:buFont typeface="Arial" pitchFamily="34" charset="0"/>
              <a:buChar char="•"/>
              <a:defRPr/>
            </a:pPr>
            <a:endParaRPr lang="en-US" sz="1800" dirty="0">
              <a:solidFill>
                <a:schemeClr val="tx1"/>
              </a:solidFill>
            </a:endParaRPr>
          </a:p>
        </p:txBody>
      </p:sp>
    </p:spTree>
    <p:extLst>
      <p:ext uri="{BB962C8B-B14F-4D97-AF65-F5344CB8AC3E}">
        <p14:creationId xmlns:p14="http://schemas.microsoft.com/office/powerpoint/2010/main" val="58290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152400"/>
            <a:ext cx="10972799" cy="714267"/>
          </a:xfrm>
        </p:spPr>
        <p:txBody>
          <a:bodyPr/>
          <a:lstStyle/>
          <a:p>
            <a:r>
              <a:rPr lang="en-US" altLang="en-US" sz="3200" b="1" dirty="0">
                <a:solidFill>
                  <a:schemeClr val="tx1"/>
                </a:solidFill>
              </a:rPr>
              <a:t>Animations and Videos</a:t>
            </a:r>
          </a:p>
        </p:txBody>
      </p:sp>
      <p:sp>
        <p:nvSpPr>
          <p:cNvPr id="24579" name="Slide Number Placeholder 3"/>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2"/>
                </a:solidFill>
                <a:latin typeface="Arial" panose="020B0604020202020204" pitchFamily="34" charset="0"/>
              </a:defRPr>
            </a:lvl1pPr>
            <a:lvl2pPr marL="742950" indent="-285750">
              <a:defRPr sz="4600">
                <a:solidFill>
                  <a:schemeClr val="tx2"/>
                </a:solidFill>
                <a:latin typeface="Arial" panose="020B0604020202020204" pitchFamily="34" charset="0"/>
              </a:defRPr>
            </a:lvl2pPr>
            <a:lvl3pPr marL="1143000" indent="-228600">
              <a:defRPr sz="4600">
                <a:solidFill>
                  <a:schemeClr val="tx2"/>
                </a:solidFill>
                <a:latin typeface="Arial" panose="020B0604020202020204" pitchFamily="34" charset="0"/>
              </a:defRPr>
            </a:lvl3pPr>
            <a:lvl4pPr marL="1600200" indent="-228600">
              <a:defRPr sz="4600">
                <a:solidFill>
                  <a:schemeClr val="tx2"/>
                </a:solidFill>
                <a:latin typeface="Arial" panose="020B0604020202020204" pitchFamily="34" charset="0"/>
              </a:defRPr>
            </a:lvl4pPr>
            <a:lvl5pPr marL="2057400" indent="-228600">
              <a:defRPr sz="4600">
                <a:solidFill>
                  <a:schemeClr val="tx2"/>
                </a:solidFill>
                <a:latin typeface="Arial" panose="020B0604020202020204" pitchFamily="34" charset="0"/>
              </a:defRPr>
            </a:lvl5pPr>
            <a:lvl6pPr marL="2514600" indent="-228600" eaLnBrk="0" fontAlgn="base" hangingPunct="0">
              <a:spcBef>
                <a:spcPct val="0"/>
              </a:spcBef>
              <a:spcAft>
                <a:spcPct val="0"/>
              </a:spcAft>
              <a:defRPr sz="4600">
                <a:solidFill>
                  <a:schemeClr val="tx2"/>
                </a:solidFill>
                <a:latin typeface="Arial" panose="020B0604020202020204" pitchFamily="34" charset="0"/>
              </a:defRPr>
            </a:lvl6pPr>
            <a:lvl7pPr marL="2971800" indent="-228600" eaLnBrk="0" fontAlgn="base" hangingPunct="0">
              <a:spcBef>
                <a:spcPct val="0"/>
              </a:spcBef>
              <a:spcAft>
                <a:spcPct val="0"/>
              </a:spcAft>
              <a:defRPr sz="4600">
                <a:solidFill>
                  <a:schemeClr val="tx2"/>
                </a:solidFill>
                <a:latin typeface="Arial" panose="020B0604020202020204" pitchFamily="34" charset="0"/>
              </a:defRPr>
            </a:lvl7pPr>
            <a:lvl8pPr marL="3429000" indent="-228600" eaLnBrk="0" fontAlgn="base" hangingPunct="0">
              <a:spcBef>
                <a:spcPct val="0"/>
              </a:spcBef>
              <a:spcAft>
                <a:spcPct val="0"/>
              </a:spcAft>
              <a:defRPr sz="4600">
                <a:solidFill>
                  <a:schemeClr val="tx2"/>
                </a:solidFill>
                <a:latin typeface="Arial" panose="020B0604020202020204" pitchFamily="34" charset="0"/>
              </a:defRPr>
            </a:lvl8pPr>
            <a:lvl9pPr marL="3886200" indent="-228600" eaLnBrk="0" fontAlgn="base" hangingPunct="0">
              <a:spcBef>
                <a:spcPct val="0"/>
              </a:spcBef>
              <a:spcAft>
                <a:spcPct val="0"/>
              </a:spcAft>
              <a:defRPr sz="4600">
                <a:solidFill>
                  <a:schemeClr val="tx2"/>
                </a:solidFill>
                <a:latin typeface="Arial" panose="020B0604020202020204" pitchFamily="34" charset="0"/>
              </a:defRPr>
            </a:lvl9pPr>
          </a:lstStyle>
          <a:p>
            <a:fld id="{8C0A1F11-43D2-426B-BDDB-9D226B79F46E}" type="slidenum">
              <a:rPr lang="en-US" altLang="en-US" sz="1500">
                <a:solidFill>
                  <a:schemeClr val="tx1"/>
                </a:solidFill>
              </a:rPr>
              <a:pPr/>
              <a:t>12</a:t>
            </a:fld>
            <a:endParaRPr lang="en-US" altLang="en-US" sz="1500">
              <a:solidFill>
                <a:schemeClr val="tx1"/>
              </a:solidFill>
            </a:endParaRPr>
          </a:p>
        </p:txBody>
      </p:sp>
      <p:sp>
        <p:nvSpPr>
          <p:cNvPr id="4" name="Content Placeholder 2">
            <a:extLst>
              <a:ext uri="{FF2B5EF4-FFF2-40B4-BE49-F238E27FC236}">
                <a16:creationId xmlns:a16="http://schemas.microsoft.com/office/drawing/2014/main" id="{0DB28926-85F9-1D2B-EA68-8A4C3680C4C9}"/>
              </a:ext>
            </a:extLst>
          </p:cNvPr>
          <p:cNvSpPr>
            <a:spLocks noGrp="1"/>
          </p:cNvSpPr>
          <p:nvPr>
            <p:ph idx="1"/>
          </p:nvPr>
        </p:nvSpPr>
        <p:spPr>
          <a:xfrm>
            <a:off x="609600" y="1101725"/>
            <a:ext cx="10972799" cy="5335588"/>
          </a:xfrm>
        </p:spPr>
        <p:txBody>
          <a:bodyPr/>
          <a:lstStyle/>
          <a:p>
            <a:pPr marL="0" indent="0">
              <a:spcBef>
                <a:spcPct val="0"/>
              </a:spcBef>
              <a:spcAft>
                <a:spcPts val="1400"/>
              </a:spcAft>
              <a:buNone/>
            </a:pPr>
            <a:r>
              <a:rPr lang="en-US" altLang="zh-CN" sz="2200" b="1" dirty="0">
                <a:ea typeface="宋体" panose="02010600030101010101" pitchFamily="2" charset="-122"/>
                <a:cs typeface="Arial" panose="020B0604020202020204" pitchFamily="34" charset="0"/>
              </a:rPr>
              <a:t>Oral Presentations</a:t>
            </a:r>
          </a:p>
          <a:p>
            <a:pPr>
              <a:spcBef>
                <a:spcPct val="0"/>
              </a:spcBef>
              <a:spcAft>
                <a:spcPts val="1400"/>
              </a:spcAft>
            </a:pPr>
            <a:r>
              <a:rPr lang="en-US" altLang="zh-CN" sz="1800" dirty="0">
                <a:ea typeface="宋体" panose="02010600030101010101" pitchFamily="2" charset="-122"/>
                <a:cs typeface="Arial" panose="020B0604020202020204" pitchFamily="34" charset="0"/>
              </a:rPr>
              <a:t>Use animated text and/or figures in oral presentations only if absolutely necessary. Unnecessary animations can distract the audience from your message. </a:t>
            </a:r>
          </a:p>
          <a:p>
            <a:pPr>
              <a:spcBef>
                <a:spcPct val="0"/>
              </a:spcBef>
              <a:spcAft>
                <a:spcPts val="1400"/>
              </a:spcAft>
            </a:pPr>
            <a:r>
              <a:rPr lang="en-US" altLang="zh-CN" sz="1800" dirty="0">
                <a:ea typeface="宋体" panose="02010600030101010101" pitchFamily="2" charset="-122"/>
                <a:cs typeface="Arial" panose="020B0604020202020204" pitchFamily="34" charset="0"/>
              </a:rPr>
              <a:t>Be aware that animations do not convert to PDF and animated information may not be visible to reviewers or in the final PDF posted to the web after the meeting.</a:t>
            </a:r>
            <a:endParaRPr lang="en-US" altLang="en-US" sz="1800" dirty="0">
              <a:ea typeface="宋体" panose="02010600030101010101" pitchFamily="2" charset="-122"/>
              <a:cs typeface="Arial" panose="020B0604020202020204" pitchFamily="34" charset="0"/>
            </a:endParaRPr>
          </a:p>
          <a:p>
            <a:pPr>
              <a:spcBef>
                <a:spcPct val="0"/>
              </a:spcBef>
              <a:spcAft>
                <a:spcPts val="1400"/>
              </a:spcAft>
            </a:pPr>
            <a:r>
              <a:rPr lang="en-US" altLang="zh-CN" sz="1800" dirty="0">
                <a:ea typeface="宋体" panose="02010600030101010101" pitchFamily="2" charset="-122"/>
                <a:cs typeface="Arial" panose="020B0604020202020204" pitchFamily="34" charset="0"/>
              </a:rPr>
              <a:t>Videos do not translate to PDF reliably and will not be included on the website.</a:t>
            </a:r>
            <a:r>
              <a:rPr lang="en-US" altLang="zh-CN" sz="1800" dirty="0">
                <a:solidFill>
                  <a:srgbClr val="00B0F0"/>
                </a:solidFill>
                <a:ea typeface="宋体" panose="02010600030101010101" pitchFamily="2" charset="-122"/>
                <a:cs typeface="Arial" panose="020B0604020202020204" pitchFamily="34" charset="0"/>
              </a:rPr>
              <a:t> </a:t>
            </a:r>
          </a:p>
          <a:p>
            <a:pPr marL="0" indent="0">
              <a:spcBef>
                <a:spcPct val="0"/>
              </a:spcBef>
              <a:spcAft>
                <a:spcPts val="1400"/>
              </a:spcAft>
              <a:buNone/>
            </a:pPr>
            <a:r>
              <a:rPr lang="en-US" sz="2200" b="1" dirty="0"/>
              <a:t>Poster Presentations</a:t>
            </a:r>
          </a:p>
          <a:p>
            <a:pPr>
              <a:spcBef>
                <a:spcPct val="0"/>
              </a:spcBef>
              <a:spcAft>
                <a:spcPts val="1400"/>
              </a:spcAft>
            </a:pPr>
            <a:r>
              <a:rPr lang="en-US" sz="1800" dirty="0"/>
              <a:t>Do not use PowerPoint animations, transitions, or videos in your poster presentation. </a:t>
            </a:r>
          </a:p>
          <a:p>
            <a:pPr>
              <a:spcBef>
                <a:spcPct val="0"/>
              </a:spcBef>
              <a:spcAft>
                <a:spcPts val="1400"/>
              </a:spcAft>
            </a:pPr>
            <a:endParaRPr lang="en-US" altLang="zh-CN" sz="1800" dirty="0">
              <a:solidFill>
                <a:srgbClr val="00B0F0"/>
              </a:solidFill>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56899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13</a:t>
            </a:fld>
            <a:endParaRPr lang="en-US" altLang="en-US" sz="1500" dirty="0"/>
          </a:p>
        </p:txBody>
      </p:sp>
      <p:sp>
        <p:nvSpPr>
          <p:cNvPr id="24579" name="Rectangle 2"/>
          <p:cNvSpPr>
            <a:spLocks noGrp="1" noChangeArrowheads="1"/>
          </p:cNvSpPr>
          <p:nvPr>
            <p:ph type="title"/>
          </p:nvPr>
        </p:nvSpPr>
        <p:spPr>
          <a:xfrm>
            <a:off x="609600" y="0"/>
            <a:ext cx="10972800" cy="795338"/>
          </a:xfrm>
        </p:spPr>
        <p:txBody>
          <a:bodyPr/>
          <a:lstStyle/>
          <a:p>
            <a:pPr eaLnBrk="1" hangingPunct="1"/>
            <a:r>
              <a:rPr lang="en-US" altLang="en-US" sz="3200" b="1" dirty="0">
                <a:solidFill>
                  <a:schemeClr val="tx1"/>
                </a:solidFill>
              </a:rPr>
              <a:t>Content Restrictions</a:t>
            </a:r>
          </a:p>
        </p:txBody>
      </p:sp>
      <p:sp>
        <p:nvSpPr>
          <p:cNvPr id="2" name="Text Box 54">
            <a:extLst>
              <a:ext uri="{FF2B5EF4-FFF2-40B4-BE49-F238E27FC236}">
                <a16:creationId xmlns:a16="http://schemas.microsoft.com/office/drawing/2014/main" id="{93ECE3B6-D860-31E7-48A7-817C7ADEB616}"/>
              </a:ext>
            </a:extLst>
          </p:cNvPr>
          <p:cNvSpPr txBox="1">
            <a:spLocks noChangeArrowheads="1"/>
          </p:cNvSpPr>
          <p:nvPr/>
        </p:nvSpPr>
        <p:spPr bwMode="auto">
          <a:xfrm>
            <a:off x="609600" y="984924"/>
            <a:ext cx="10972799" cy="3903223"/>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85750" indent="-285750" eaLnBrk="1" hangingPunct="1">
              <a:spcBef>
                <a:spcPts val="1200"/>
              </a:spcBef>
              <a:buFont typeface="Arial" panose="020B0604020202020204" pitchFamily="34" charset="0"/>
              <a:buChar char="•"/>
            </a:pPr>
            <a:r>
              <a:rPr lang="en-US" altLang="en-US" sz="1800" dirty="0"/>
              <a:t>Your presentation is public and will be posted to the DOE Hydrogen Program website.</a:t>
            </a:r>
          </a:p>
          <a:p>
            <a:pPr marL="285750" indent="-285750" eaLnBrk="1" hangingPunct="1">
              <a:spcBef>
                <a:spcPts val="1200"/>
              </a:spcBef>
              <a:buFont typeface="Arial" panose="020B0604020202020204" pitchFamily="34" charset="0"/>
              <a:buChar char="•"/>
            </a:pPr>
            <a:r>
              <a:rPr lang="en-US" altLang="en-US" sz="1800" dirty="0"/>
              <a:t>You must include the phrase </a:t>
            </a:r>
            <a:r>
              <a:rPr lang="en-US" altLang="en-US" sz="1800" dirty="0">
                <a:solidFill>
                  <a:schemeClr val="tx1"/>
                </a:solidFill>
              </a:rPr>
              <a:t>“</a:t>
            </a:r>
            <a:r>
              <a:rPr lang="en-US" altLang="en-US" sz="1800" dirty="0">
                <a:solidFill>
                  <a:srgbClr val="FF0000"/>
                </a:solidFill>
              </a:rPr>
              <a:t>This presentation does not contain any proprietary, confidential, or otherwise restricted information.</a:t>
            </a:r>
            <a:r>
              <a:rPr lang="en-US" altLang="en-US" sz="1800" dirty="0">
                <a:solidFill>
                  <a:schemeClr val="tx1"/>
                </a:solidFill>
              </a:rPr>
              <a:t>”</a:t>
            </a:r>
            <a:r>
              <a:rPr lang="en-US" altLang="en-US" sz="1800" dirty="0"/>
              <a:t> on at least the first slide (you may put on all slides if you wish).</a:t>
            </a:r>
          </a:p>
          <a:p>
            <a:pPr marL="285750" indent="-285750" eaLnBrk="1" hangingPunct="1">
              <a:spcBef>
                <a:spcPts val="1200"/>
              </a:spcBef>
              <a:buFont typeface="Arial" panose="020B0604020202020204" pitchFamily="34" charset="0"/>
              <a:buChar char="•"/>
            </a:pPr>
            <a:r>
              <a:rPr lang="en-US" altLang="en-US" sz="1800" dirty="0"/>
              <a:t>Do not include any</a:t>
            </a:r>
            <a:r>
              <a:rPr lang="en-US" altLang="en-US" sz="1800" dirty="0">
                <a:solidFill>
                  <a:srgbClr val="0000FF"/>
                </a:solidFill>
              </a:rPr>
              <a:t> </a:t>
            </a:r>
            <a:r>
              <a:rPr lang="en-US" altLang="en-US" sz="1800" dirty="0">
                <a:solidFill>
                  <a:srgbClr val="FF0000"/>
                </a:solidFill>
              </a:rPr>
              <a:t>proprietary or confidential information</a:t>
            </a:r>
            <a:r>
              <a:rPr lang="en-US" altLang="en-US" sz="1800" dirty="0">
                <a:solidFill>
                  <a:schemeClr val="tx1"/>
                </a:solidFill>
              </a:rPr>
              <a:t>.</a:t>
            </a:r>
            <a:r>
              <a:rPr lang="en-US" altLang="en-US" sz="1800" dirty="0">
                <a:solidFill>
                  <a:srgbClr val="FF0000"/>
                </a:solidFill>
              </a:rPr>
              <a:t> </a:t>
            </a:r>
            <a:r>
              <a:rPr lang="en-US" altLang="en-US" sz="1800" dirty="0">
                <a:solidFill>
                  <a:schemeClr val="tx1"/>
                </a:solidFill>
              </a:rPr>
              <a:t>It is your responsibility to ensure that any subcontractor information is </a:t>
            </a:r>
            <a:r>
              <a:rPr lang="en-US" altLang="en-US" sz="1800" dirty="0">
                <a:solidFill>
                  <a:srgbClr val="FF0000"/>
                </a:solidFill>
              </a:rPr>
              <a:t>not proprietary or confidential</a:t>
            </a:r>
            <a:r>
              <a:rPr lang="en-US" altLang="en-US" sz="1800" dirty="0">
                <a:solidFill>
                  <a:schemeClr val="tx1"/>
                </a:solidFill>
              </a:rPr>
              <a:t>.</a:t>
            </a:r>
          </a:p>
          <a:p>
            <a:pPr marL="285750" indent="-285750" eaLnBrk="1" hangingPunct="1">
              <a:spcBef>
                <a:spcPts val="1200"/>
              </a:spcBef>
              <a:buFont typeface="Arial" panose="020B0604020202020204" pitchFamily="34" charset="0"/>
              <a:buChar char="•"/>
            </a:pPr>
            <a:r>
              <a:rPr lang="en-US" altLang="en-US" sz="1800" dirty="0"/>
              <a:t>Your presentation may </a:t>
            </a:r>
            <a:r>
              <a:rPr lang="en-US" altLang="en-US" sz="1800" b="1" dirty="0">
                <a:solidFill>
                  <a:srgbClr val="FF0000"/>
                </a:solidFill>
              </a:rPr>
              <a:t>not</a:t>
            </a:r>
            <a:r>
              <a:rPr lang="en-US" altLang="en-US" sz="1800" dirty="0"/>
              <a:t> include any slide that has </a:t>
            </a:r>
            <a:r>
              <a:rPr lang="en-US" altLang="en-US" sz="1800" dirty="0">
                <a:solidFill>
                  <a:srgbClr val="FF0000"/>
                </a:solidFill>
              </a:rPr>
              <a:t>“Official Use Only”</a:t>
            </a:r>
            <a:r>
              <a:rPr lang="en-US" altLang="en-US" sz="1800" dirty="0"/>
              <a:t> or </a:t>
            </a:r>
            <a:r>
              <a:rPr lang="en-US" altLang="en-US" sz="1800" dirty="0">
                <a:solidFill>
                  <a:srgbClr val="FF0000"/>
                </a:solidFill>
              </a:rPr>
              <a:t>“Sensitive”</a:t>
            </a:r>
            <a:r>
              <a:rPr lang="en-US" altLang="en-US" sz="1800" dirty="0"/>
              <a:t> or any similar wording, or information which your organization might construe as being in such categories.</a:t>
            </a:r>
          </a:p>
          <a:p>
            <a:pPr marL="285750" indent="-285750" eaLnBrk="1" hangingPunct="1">
              <a:spcBef>
                <a:spcPts val="1200"/>
              </a:spcBef>
              <a:buFont typeface="Arial" panose="020B0604020202020204" pitchFamily="34" charset="0"/>
              <a:buChar char="•"/>
            </a:pPr>
            <a:r>
              <a:rPr lang="en-US" altLang="zh-CN" sz="1800" dirty="0">
                <a:ea typeface="宋体" panose="02010600030101010101" pitchFamily="2" charset="-122"/>
              </a:rPr>
              <a:t>Please </a:t>
            </a:r>
            <a:r>
              <a:rPr lang="en-US" altLang="zh-CN" sz="1800" dirty="0">
                <a:solidFill>
                  <a:srgbClr val="FF0000"/>
                </a:solidFill>
                <a:ea typeface="宋体" panose="02010600030101010101" pitchFamily="2" charset="-122"/>
              </a:rPr>
              <a:t>remove any copyright indicia from your company template </a:t>
            </a:r>
            <a:r>
              <a:rPr lang="en-US" altLang="zh-CN" sz="1800" dirty="0">
                <a:ea typeface="宋体" panose="02010600030101010101" pitchFamily="2" charset="-122"/>
              </a:rPr>
              <a:t>so that your presentation can be posted on the AMR website. </a:t>
            </a:r>
            <a:endParaRPr lang="en-US" altLang="en-US" sz="1800" dirty="0"/>
          </a:p>
          <a:p>
            <a:pPr marL="285750" indent="-285750" eaLnBrk="1" hangingPunct="1">
              <a:spcBef>
                <a:spcPts val="1200"/>
              </a:spcBef>
              <a:buFont typeface="Arial" panose="020B0604020202020204" pitchFamily="34" charset="0"/>
              <a:buChar char="•"/>
              <a:defRPr/>
            </a:pPr>
            <a:r>
              <a:rPr lang="en-US" altLang="en-US" sz="1800" dirty="0"/>
              <a:t>For projects that are not fully funded: You must include the phrase “</a:t>
            </a:r>
            <a:r>
              <a:rPr lang="en-US" sz="1800" dirty="0">
                <a:solidFill>
                  <a:srgbClr val="FF0000"/>
                </a:solidFill>
              </a:rPr>
              <a:t>Any proposed future work is subject to change based on funding levels.</a:t>
            </a:r>
            <a:r>
              <a:rPr lang="en-US" sz="1800" dirty="0"/>
              <a:t>” on </a:t>
            </a:r>
            <a:r>
              <a:rPr lang="en-US" altLang="en-US" sz="1800" dirty="0"/>
              <a:t>all slides with future-looking statements.</a:t>
            </a:r>
          </a:p>
        </p:txBody>
      </p:sp>
    </p:spTree>
    <p:extLst>
      <p:ext uri="{BB962C8B-B14F-4D97-AF65-F5344CB8AC3E}">
        <p14:creationId xmlns:p14="http://schemas.microsoft.com/office/powerpoint/2010/main" val="247129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14</a:t>
            </a:fld>
            <a:endParaRPr lang="en-US" altLang="en-US" sz="1500"/>
          </a:p>
        </p:txBody>
      </p:sp>
      <p:sp>
        <p:nvSpPr>
          <p:cNvPr id="24579" name="Rectangle 2"/>
          <p:cNvSpPr>
            <a:spLocks noGrp="1" noChangeArrowheads="1"/>
          </p:cNvSpPr>
          <p:nvPr>
            <p:ph type="title"/>
          </p:nvPr>
        </p:nvSpPr>
        <p:spPr>
          <a:xfrm>
            <a:off x="609600" y="107404"/>
            <a:ext cx="10972800" cy="795338"/>
          </a:xfrm>
        </p:spPr>
        <p:txBody>
          <a:bodyPr/>
          <a:lstStyle/>
          <a:p>
            <a:pPr eaLnBrk="1" hangingPunct="1"/>
            <a:r>
              <a:rPr lang="en-US" altLang="en-US" sz="3200" b="1" dirty="0">
                <a:solidFill>
                  <a:schemeClr val="tx1"/>
                </a:solidFill>
              </a:rPr>
              <a:t>Copyright Restrictions</a:t>
            </a:r>
          </a:p>
        </p:txBody>
      </p:sp>
      <p:sp>
        <p:nvSpPr>
          <p:cNvPr id="5" name="Rectangle 3"/>
          <p:cNvSpPr txBox="1">
            <a:spLocks noChangeArrowheads="1"/>
          </p:cNvSpPr>
          <p:nvPr/>
        </p:nvSpPr>
        <p:spPr bwMode="auto">
          <a:xfrm>
            <a:off x="609600" y="1115177"/>
            <a:ext cx="10972800" cy="392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285750" indent="-285750" eaLnBrk="1" hangingPunct="1">
              <a:lnSpc>
                <a:spcPct val="90000"/>
              </a:lnSpc>
              <a:spcBef>
                <a:spcPts val="1200"/>
              </a:spcBef>
              <a:buFont typeface="Arial" panose="020B0604020202020204" pitchFamily="34" charset="0"/>
              <a:buChar char="•"/>
            </a:pPr>
            <a:r>
              <a:rPr lang="en-US" altLang="en-US" sz="1800" dirty="0">
                <a:solidFill>
                  <a:schemeClr val="tx2"/>
                </a:solidFill>
                <a:latin typeface="Arial" charset="0"/>
              </a:rPr>
              <a:t>If you use any </a:t>
            </a:r>
            <a:r>
              <a:rPr lang="en-US" altLang="en-US" sz="1800" dirty="0">
                <a:solidFill>
                  <a:srgbClr val="FF0000"/>
                </a:solidFill>
                <a:latin typeface="Arial" charset="0"/>
              </a:rPr>
              <a:t>copyrighted information or graphics or intellectual property</a:t>
            </a:r>
            <a:r>
              <a:rPr lang="en-US" altLang="en-US" sz="1800" dirty="0">
                <a:solidFill>
                  <a:schemeClr val="tx2"/>
                </a:solidFill>
                <a:latin typeface="Arial" charset="0"/>
              </a:rPr>
              <a:t>, it must be properly attributed. </a:t>
            </a:r>
          </a:p>
          <a:p>
            <a:pPr marL="285750" indent="-285750" eaLnBrk="1" hangingPunct="1">
              <a:lnSpc>
                <a:spcPct val="90000"/>
              </a:lnSpc>
              <a:spcBef>
                <a:spcPts val="1200"/>
              </a:spcBef>
              <a:buFont typeface="Arial" panose="020B0604020202020204" pitchFamily="34" charset="0"/>
              <a:buChar char="•"/>
            </a:pPr>
            <a:r>
              <a:rPr lang="en-US" altLang="en-US" sz="1800" dirty="0">
                <a:latin typeface="Arial" charset="0"/>
              </a:rPr>
              <a:t>Do not assume subcontractor information may be used without their approval. </a:t>
            </a:r>
          </a:p>
          <a:p>
            <a:pPr marL="285750" indent="-285750" eaLnBrk="1" hangingPunct="1">
              <a:lnSpc>
                <a:spcPct val="90000"/>
              </a:lnSpc>
              <a:spcBef>
                <a:spcPts val="1200"/>
              </a:spcBef>
              <a:buFont typeface="Arial" panose="020B0604020202020204" pitchFamily="34" charset="0"/>
              <a:buChar char="•"/>
            </a:pPr>
            <a:r>
              <a:rPr lang="en-US" altLang="en-US" sz="1800" dirty="0">
                <a:latin typeface="Arial" charset="0"/>
              </a:rPr>
              <a:t>Do not assume that information or images published on a website can be used without permission. </a:t>
            </a:r>
          </a:p>
          <a:p>
            <a:pPr marL="285750" indent="-285750" eaLnBrk="1" hangingPunct="1">
              <a:lnSpc>
                <a:spcPct val="90000"/>
              </a:lnSpc>
              <a:spcBef>
                <a:spcPts val="1200"/>
              </a:spcBef>
              <a:buFont typeface="Arial" panose="020B0604020202020204" pitchFamily="34" charset="0"/>
              <a:buChar char="•"/>
            </a:pPr>
            <a:r>
              <a:rPr lang="en-US" altLang="en-US" sz="1800" dirty="0">
                <a:solidFill>
                  <a:schemeClr val="tx2"/>
                </a:solidFill>
                <a:latin typeface="Arial" charset="0"/>
              </a:rPr>
              <a:t>If you use copyrighted graphics (including copyrighted photos and journal/magazine covers), you must provide written permission along with your submitted file for it to be accepted by the DOE for the purposes of the AMR. </a:t>
            </a:r>
          </a:p>
          <a:p>
            <a:pPr marL="285750" indent="-285750" eaLnBrk="1" hangingPunct="1">
              <a:lnSpc>
                <a:spcPct val="90000"/>
              </a:lnSpc>
              <a:spcBef>
                <a:spcPts val="1200"/>
              </a:spcBef>
              <a:buFont typeface="Arial" panose="020B0604020202020204" pitchFamily="34" charset="0"/>
              <a:buChar char="•"/>
            </a:pPr>
            <a:r>
              <a:rPr lang="en-US" altLang="en-US" sz="1800" dirty="0">
                <a:solidFill>
                  <a:schemeClr val="tx2"/>
                </a:solidFill>
                <a:latin typeface="Arial" charset="0"/>
              </a:rPr>
              <a:t>Intellectual property includes copyrighted material, including documents, logos, photos, scripts, software, and videos or animations of any type; trademarks; service marks; patents; and proprietary or confidential information. </a:t>
            </a:r>
          </a:p>
          <a:p>
            <a:pPr marL="285750" indent="-285750" eaLnBrk="1" hangingPunct="1">
              <a:lnSpc>
                <a:spcPct val="90000"/>
              </a:lnSpc>
              <a:spcBef>
                <a:spcPts val="1200"/>
              </a:spcBef>
              <a:buFont typeface="Arial" panose="020B0604020202020204" pitchFamily="34" charset="0"/>
              <a:buChar char="•"/>
            </a:pPr>
            <a:r>
              <a:rPr lang="en-US" altLang="en-US" sz="1800" dirty="0">
                <a:solidFill>
                  <a:schemeClr val="tx2"/>
                </a:solidFill>
                <a:latin typeface="Arial" charset="0"/>
              </a:rPr>
              <a:t>Also, see the indemnification statement on slide 6.</a:t>
            </a:r>
          </a:p>
        </p:txBody>
      </p:sp>
    </p:spTree>
    <p:extLst>
      <p:ext uri="{BB962C8B-B14F-4D97-AF65-F5344CB8AC3E}">
        <p14:creationId xmlns:p14="http://schemas.microsoft.com/office/powerpoint/2010/main" val="15853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3"/>
          <p:cNvSpPr>
            <a:spLocks noGrp="1"/>
          </p:cNvSpPr>
          <p:nvPr>
            <p:ph idx="1"/>
          </p:nvPr>
        </p:nvSpPr>
        <p:spPr>
          <a:xfrm>
            <a:off x="609600" y="1341932"/>
            <a:ext cx="10972800" cy="4525963"/>
          </a:xfrm>
        </p:spPr>
        <p:txBody>
          <a:bodyPr/>
          <a:lstStyle/>
          <a:p>
            <a:r>
              <a:rPr lang="en-US" altLang="en-US" sz="1800" b="1" dirty="0">
                <a:solidFill>
                  <a:srgbClr val="FF3300"/>
                </a:solidFill>
              </a:rPr>
              <a:t>Do NOT </a:t>
            </a:r>
            <a:r>
              <a:rPr lang="en-US" altLang="en-US" sz="1800" dirty="0"/>
              <a:t>use the DOE logo or seal in your presentation. Some examples include:</a:t>
            </a:r>
          </a:p>
          <a:p>
            <a:endParaRPr lang="en-US" altLang="en-US" sz="1800" dirty="0">
              <a:solidFill>
                <a:srgbClr val="FF0000"/>
              </a:solidFill>
            </a:endParaRPr>
          </a:p>
          <a:p>
            <a:endParaRPr lang="en-US" altLang="en-US" sz="1800" dirty="0">
              <a:solidFill>
                <a:srgbClr val="FF0000"/>
              </a:solidFill>
            </a:endParaRPr>
          </a:p>
          <a:p>
            <a:endParaRPr lang="en-US" altLang="en-US" sz="1800" dirty="0">
              <a:solidFill>
                <a:srgbClr val="FF0000"/>
              </a:solidFill>
            </a:endParaRPr>
          </a:p>
          <a:p>
            <a:endParaRPr lang="en-US" altLang="en-US" sz="1800" dirty="0">
              <a:solidFill>
                <a:srgbClr val="FF0000"/>
              </a:solidFill>
            </a:endParaRPr>
          </a:p>
          <a:p>
            <a:endParaRPr lang="en-US" altLang="en-US" sz="1800" dirty="0"/>
          </a:p>
          <a:p>
            <a:endParaRPr lang="en-US" altLang="en-US" sz="1800" b="1" dirty="0">
              <a:solidFill>
                <a:srgbClr val="FF0000"/>
              </a:solidFill>
            </a:endParaRPr>
          </a:p>
          <a:p>
            <a:r>
              <a:rPr lang="en-US" altLang="en-US" sz="1800" dirty="0"/>
              <a:t>If you use corporate logos for organizations other than your own, secure permission for use.</a:t>
            </a:r>
          </a:p>
        </p:txBody>
      </p:sp>
      <p:sp>
        <p:nvSpPr>
          <p:cNvPr id="23556" name="Slide Number Placeholder 1"/>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B48C65E7-022C-4F35-B718-91F1AD0C80F6}" type="slidenum">
              <a:rPr lang="en-US" altLang="en-US" sz="1500"/>
              <a:pPr>
                <a:spcBef>
                  <a:spcPct val="0"/>
                </a:spcBef>
                <a:buFontTx/>
                <a:buNone/>
              </a:pPr>
              <a:t>15</a:t>
            </a:fld>
            <a:endParaRPr lang="en-US" altLang="en-US" sz="1500"/>
          </a:p>
        </p:txBody>
      </p:sp>
      <p:sp>
        <p:nvSpPr>
          <p:cNvPr id="6" name="Rectangle 2"/>
          <p:cNvSpPr txBox="1">
            <a:spLocks noChangeArrowheads="1"/>
          </p:cNvSpPr>
          <p:nvPr/>
        </p:nvSpPr>
        <p:spPr bwMode="auto">
          <a:xfrm>
            <a:off x="609600" y="44479"/>
            <a:ext cx="1097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eaLnBrk="1" hangingPunct="1"/>
            <a:r>
              <a:rPr lang="en-US" altLang="en-US" sz="3200" b="1" kern="0" dirty="0">
                <a:solidFill>
                  <a:schemeClr val="tx1"/>
                </a:solidFill>
              </a:rPr>
              <a:t>Use of Logos</a:t>
            </a:r>
          </a:p>
        </p:txBody>
      </p:sp>
      <p:pic>
        <p:nvPicPr>
          <p:cNvPr id="4" name="Picture 3"/>
          <p:cNvPicPr>
            <a:picLocks noChangeAspect="1"/>
          </p:cNvPicPr>
          <p:nvPr/>
        </p:nvPicPr>
        <p:blipFill>
          <a:blip r:embed="rId2"/>
          <a:stretch>
            <a:fillRect/>
          </a:stretch>
        </p:blipFill>
        <p:spPr>
          <a:xfrm>
            <a:off x="1239297" y="2117771"/>
            <a:ext cx="2133600" cy="666750"/>
          </a:xfrm>
          <a:prstGeom prst="rect">
            <a:avLst/>
          </a:prstGeom>
        </p:spPr>
      </p:pic>
      <p:pic>
        <p:nvPicPr>
          <p:cNvPr id="5" name="Picture 4"/>
          <p:cNvPicPr>
            <a:picLocks noChangeAspect="1"/>
          </p:cNvPicPr>
          <p:nvPr/>
        </p:nvPicPr>
        <p:blipFill>
          <a:blip r:embed="rId3"/>
          <a:stretch>
            <a:fillRect/>
          </a:stretch>
        </p:blipFill>
        <p:spPr>
          <a:xfrm>
            <a:off x="4169863" y="1922387"/>
            <a:ext cx="1069743" cy="1057518"/>
          </a:xfrm>
          <a:prstGeom prst="rect">
            <a:avLst/>
          </a:prstGeom>
        </p:spPr>
      </p:pic>
      <p:pic>
        <p:nvPicPr>
          <p:cNvPr id="7" name="Picture 6"/>
          <p:cNvPicPr>
            <a:picLocks noChangeAspect="1"/>
          </p:cNvPicPr>
          <p:nvPr/>
        </p:nvPicPr>
        <p:blipFill>
          <a:blip r:embed="rId4"/>
          <a:stretch>
            <a:fillRect/>
          </a:stretch>
        </p:blipFill>
        <p:spPr>
          <a:xfrm>
            <a:off x="5860762" y="2027283"/>
            <a:ext cx="3190875" cy="847725"/>
          </a:xfrm>
          <a:prstGeom prst="rect">
            <a:avLst/>
          </a:prstGeom>
        </p:spPr>
      </p:pic>
    </p:spTree>
    <p:extLst>
      <p:ext uri="{BB962C8B-B14F-4D97-AF65-F5344CB8AC3E}">
        <p14:creationId xmlns:p14="http://schemas.microsoft.com/office/powerpoint/2010/main" val="8555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76443"/>
            <a:ext cx="10972800" cy="587837"/>
          </a:xfrm>
          <a:noFill/>
        </p:spPr>
        <p:txBody>
          <a:bodyPr/>
          <a:lstStyle/>
          <a:p>
            <a:r>
              <a:rPr lang="en-US" sz="3200" b="1" dirty="0">
                <a:solidFill>
                  <a:sysClr val="windowText" lastClr="000000"/>
                </a:solidFill>
              </a:rPr>
              <a:t>Preparing your PowerPoint for Web-Publication / PDF</a:t>
            </a:r>
          </a:p>
        </p:txBody>
      </p:sp>
      <p:sp>
        <p:nvSpPr>
          <p:cNvPr id="3" name="Subtitle 2"/>
          <p:cNvSpPr>
            <a:spLocks noGrp="1"/>
          </p:cNvSpPr>
          <p:nvPr>
            <p:ph type="subTitle" idx="1"/>
          </p:nvPr>
        </p:nvSpPr>
        <p:spPr>
          <a:xfrm>
            <a:off x="609600" y="872837"/>
            <a:ext cx="10972800" cy="1752600"/>
          </a:xfrm>
        </p:spPr>
        <p:txBody>
          <a:bodyPr/>
          <a:lstStyle/>
          <a:p>
            <a:endParaRPr lang="en-US" sz="2000" dirty="0"/>
          </a:p>
          <a:p>
            <a:pPr algn="l"/>
            <a:r>
              <a:rPr lang="en-US" sz="1800" dirty="0"/>
              <a:t>You must create your web-ready PDF file (the file that will be published on the Hydrogen Program website) using the following instructions on the next pages (pp.17–22) to:</a:t>
            </a:r>
          </a:p>
          <a:p>
            <a:pPr marL="285750" indent="-285750" algn="l">
              <a:buFont typeface="Arial" panose="020B0604020202020204" pitchFamily="34" charset="0"/>
              <a:buChar char="•"/>
            </a:pPr>
            <a:r>
              <a:rPr lang="en-US" sz="1800" dirty="0"/>
              <a:t>Add Alt Text.</a:t>
            </a:r>
          </a:p>
          <a:p>
            <a:pPr marL="285750" indent="-285750" algn="l">
              <a:buFont typeface="Arial" panose="020B0604020202020204" pitchFamily="34" charset="0"/>
              <a:buChar char="•"/>
            </a:pPr>
            <a:r>
              <a:rPr lang="en-US" sz="1800" dirty="0"/>
              <a:t>Add presentation detail information.</a:t>
            </a:r>
          </a:p>
          <a:p>
            <a:pPr marL="285750" indent="-285750" algn="l">
              <a:buFont typeface="Arial" panose="020B0604020202020204" pitchFamily="34" charset="0"/>
              <a:buChar char="•"/>
            </a:pPr>
            <a:r>
              <a:rPr lang="en-US" sz="1800" dirty="0"/>
              <a:t>Create and verify the final PDF. </a:t>
            </a:r>
          </a:p>
          <a:p>
            <a:endParaRPr lang="en-US" sz="3600" dirty="0"/>
          </a:p>
        </p:txBody>
      </p:sp>
      <p:sp>
        <p:nvSpPr>
          <p:cNvPr id="4"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16</a:t>
            </a:fld>
            <a:endParaRPr lang="en-US" altLang="en-US" sz="1500" dirty="0"/>
          </a:p>
        </p:txBody>
      </p:sp>
    </p:spTree>
    <p:extLst>
      <p:ext uri="{BB962C8B-B14F-4D97-AF65-F5344CB8AC3E}">
        <p14:creationId xmlns:p14="http://schemas.microsoft.com/office/powerpoint/2010/main" val="148216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17</a:t>
            </a:fld>
            <a:endParaRPr lang="en-US" altLang="en-US" sz="1500" dirty="0"/>
          </a:p>
        </p:txBody>
      </p:sp>
      <p:sp>
        <p:nvSpPr>
          <p:cNvPr id="24579" name="Rectangle 2"/>
          <p:cNvSpPr>
            <a:spLocks noGrp="1" noChangeArrowheads="1"/>
          </p:cNvSpPr>
          <p:nvPr>
            <p:ph type="title"/>
          </p:nvPr>
        </p:nvSpPr>
        <p:spPr>
          <a:xfrm>
            <a:off x="609600" y="97536"/>
            <a:ext cx="10972800" cy="795338"/>
          </a:xfrm>
        </p:spPr>
        <p:txBody>
          <a:bodyPr/>
          <a:lstStyle/>
          <a:p>
            <a:pPr eaLnBrk="1" hangingPunct="1"/>
            <a:r>
              <a:rPr lang="en-US" altLang="en-US" sz="3200" b="1" dirty="0">
                <a:solidFill>
                  <a:schemeClr val="tx1"/>
                </a:solidFill>
              </a:rPr>
              <a:t>Adding Alt Text to Your Presentation</a:t>
            </a:r>
          </a:p>
        </p:txBody>
      </p:sp>
      <p:sp>
        <p:nvSpPr>
          <p:cNvPr id="2" name="Rectangle 1"/>
          <p:cNvSpPr/>
          <p:nvPr/>
        </p:nvSpPr>
        <p:spPr>
          <a:xfrm>
            <a:off x="609600" y="1128575"/>
            <a:ext cx="10972800" cy="2616101"/>
          </a:xfrm>
          <a:prstGeom prst="rect">
            <a:avLst/>
          </a:prstGeom>
        </p:spPr>
        <p:txBody>
          <a:bodyPr wrap="square">
            <a:spAutoFit/>
          </a:bodyPr>
          <a:lstStyle/>
          <a:p>
            <a:pPr marL="285750" indent="-285750">
              <a:spcAft>
                <a:spcPts val="600"/>
              </a:spcAft>
              <a:buFont typeface="Arial" panose="020B0604020202020204" pitchFamily="34" charset="0"/>
              <a:buChar char="•"/>
            </a:pPr>
            <a:r>
              <a:rPr lang="en-US" sz="1800" dirty="0"/>
              <a:t>Please add alternate text (Alt Text) to key graphics, charts, and tables on each slide.</a:t>
            </a:r>
          </a:p>
          <a:p>
            <a:pPr marL="285750" indent="-285750">
              <a:spcAft>
                <a:spcPts val="600"/>
              </a:spcAft>
              <a:buFont typeface="Arial" panose="020B0604020202020204" pitchFamily="34" charset="0"/>
              <a:buChar char="•"/>
            </a:pPr>
            <a:r>
              <a:rPr lang="en-US" sz="1800" dirty="0"/>
              <a:t>Alt Text helps visually impaired people who use screen readers to know what the picture or graphic shows. </a:t>
            </a:r>
          </a:p>
          <a:p>
            <a:pPr marL="285750" indent="-285750">
              <a:spcAft>
                <a:spcPts val="600"/>
              </a:spcAft>
              <a:buFont typeface="Arial" panose="020B0604020202020204" pitchFamily="34" charset="0"/>
              <a:buChar char="•"/>
            </a:pPr>
            <a:r>
              <a:rPr lang="en-US" sz="1800" dirty="0"/>
              <a:t>Alt Text should convey the meaning the image is conveying to the reader. You don’t need to describe everything in the image or describe it in a decorative way.</a:t>
            </a:r>
          </a:p>
          <a:p>
            <a:pPr marL="285750" indent="-285750">
              <a:spcAft>
                <a:spcPts val="600"/>
              </a:spcAft>
              <a:buFont typeface="Arial" panose="020B0604020202020204" pitchFamily="34" charset="0"/>
              <a:buChar char="•"/>
            </a:pPr>
            <a:r>
              <a:rPr lang="en-US" sz="1800" dirty="0"/>
              <a:t>You should include critical information, such as numbers and data, but you do not need to duplicate information that appears in the image’s caption or the content of the slide. </a:t>
            </a:r>
          </a:p>
          <a:p>
            <a:pPr marL="285750" indent="-285750">
              <a:spcAft>
                <a:spcPts val="600"/>
              </a:spcAft>
              <a:buFont typeface="Arial" panose="020B0604020202020204" pitchFamily="34" charset="0"/>
              <a:buChar char="•"/>
            </a:pPr>
            <a:r>
              <a:rPr lang="en-US" sz="1800" dirty="0"/>
              <a:t>Be accurate and succinct. You do not have to say “Image of...” or “Graphic of...”.</a:t>
            </a:r>
          </a:p>
        </p:txBody>
      </p:sp>
      <p:pic>
        <p:nvPicPr>
          <p:cNvPr id="5" name="Picture 4" descr="A picture containing person, ginseng, hay, vegetable&#10;&#10;Description automatically generated">
            <a:extLst>
              <a:ext uri="{FF2B5EF4-FFF2-40B4-BE49-F238E27FC236}">
                <a16:creationId xmlns:a16="http://schemas.microsoft.com/office/drawing/2014/main" id="{CF26AC99-094B-4E97-AE79-DE1543FEF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696" y="3947815"/>
            <a:ext cx="1887033" cy="2530504"/>
          </a:xfrm>
          <a:prstGeom prst="rect">
            <a:avLst/>
          </a:prstGeom>
        </p:spPr>
      </p:pic>
      <p:sp>
        <p:nvSpPr>
          <p:cNvPr id="6" name="TextBox 5">
            <a:extLst>
              <a:ext uri="{FF2B5EF4-FFF2-40B4-BE49-F238E27FC236}">
                <a16:creationId xmlns:a16="http://schemas.microsoft.com/office/drawing/2014/main" id="{80C81F42-5BA5-42F8-9D58-D502A6C0B00F}"/>
              </a:ext>
            </a:extLst>
          </p:cNvPr>
          <p:cNvSpPr txBox="1"/>
          <p:nvPr/>
        </p:nvSpPr>
        <p:spPr>
          <a:xfrm>
            <a:off x="3159853" y="4495702"/>
            <a:ext cx="2334936" cy="830997"/>
          </a:xfrm>
          <a:prstGeom prst="rect">
            <a:avLst/>
          </a:prstGeom>
          <a:noFill/>
        </p:spPr>
        <p:txBody>
          <a:bodyPr wrap="square">
            <a:spAutoFit/>
          </a:bodyPr>
          <a:lstStyle/>
          <a:p>
            <a:r>
              <a:rPr lang="en-US" sz="1600" dirty="0"/>
              <a:t>Pair of hands holding corn stover, the unused parts of harvested corn.</a:t>
            </a:r>
          </a:p>
        </p:txBody>
      </p:sp>
      <p:sp>
        <p:nvSpPr>
          <p:cNvPr id="7" name="TextBox 6">
            <a:extLst>
              <a:ext uri="{FF2B5EF4-FFF2-40B4-BE49-F238E27FC236}">
                <a16:creationId xmlns:a16="http://schemas.microsoft.com/office/drawing/2014/main" id="{0E6958D2-FEDC-41AF-B16B-7F416B54D7A5}"/>
              </a:ext>
            </a:extLst>
          </p:cNvPr>
          <p:cNvSpPr txBox="1"/>
          <p:nvPr/>
        </p:nvSpPr>
        <p:spPr>
          <a:xfrm>
            <a:off x="3180825" y="3947815"/>
            <a:ext cx="2291976" cy="400110"/>
          </a:xfrm>
          <a:prstGeom prst="rect">
            <a:avLst/>
          </a:prstGeom>
          <a:noFill/>
        </p:spPr>
        <p:txBody>
          <a:bodyPr wrap="square">
            <a:spAutoFit/>
          </a:bodyPr>
          <a:lstStyle/>
          <a:p>
            <a:r>
              <a:rPr lang="en-US" sz="2000" b="1" dirty="0"/>
              <a:t>Example Alt Text</a:t>
            </a:r>
          </a:p>
        </p:txBody>
      </p:sp>
    </p:spTree>
    <p:extLst>
      <p:ext uri="{BB962C8B-B14F-4D97-AF65-F5344CB8AC3E}">
        <p14:creationId xmlns:p14="http://schemas.microsoft.com/office/powerpoint/2010/main" val="40530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29"/>
            <a:ext cx="10972800" cy="666139"/>
          </a:xfrm>
        </p:spPr>
        <p:txBody>
          <a:bodyPr/>
          <a:lstStyle/>
          <a:p>
            <a:r>
              <a:rPr lang="en-US" sz="3200" b="1" dirty="0">
                <a:solidFill>
                  <a:schemeClr val="tx1"/>
                </a:solidFill>
              </a:rPr>
              <a:t>To Add Alt Text to a Chart, Graph, or Image</a:t>
            </a:r>
          </a:p>
        </p:txBody>
      </p:sp>
      <p:sp>
        <p:nvSpPr>
          <p:cNvPr id="4" name="Slide Number Placeholder 3"/>
          <p:cNvSpPr>
            <a:spLocks noGrp="1"/>
          </p:cNvSpPr>
          <p:nvPr>
            <p:ph type="sldNum" sz="quarter" idx="12"/>
          </p:nvPr>
        </p:nvSpPr>
        <p:spPr>
          <a:xfrm>
            <a:off x="8737600" y="6381750"/>
            <a:ext cx="2844800" cy="476250"/>
          </a:xfrm>
        </p:spPr>
        <p:txBody>
          <a:bodyPr/>
          <a:lstStyle/>
          <a:p>
            <a:pPr>
              <a:defRPr/>
            </a:pPr>
            <a:fld id="{AED4B548-1CA7-4E47-8B31-CA7708572E82}" type="slidenum">
              <a:rPr lang="en-US" altLang="en-US" smtClean="0"/>
              <a:pPr>
                <a:defRPr/>
              </a:pPr>
              <a:t>18</a:t>
            </a:fld>
            <a:endParaRPr lang="en-US" altLang="en-US" dirty="0"/>
          </a:p>
        </p:txBody>
      </p:sp>
      <p:pic>
        <p:nvPicPr>
          <p:cNvPr id="15" name="Picture 14">
            <a:extLst>
              <a:ext uri="{FF2B5EF4-FFF2-40B4-BE49-F238E27FC236}">
                <a16:creationId xmlns:a16="http://schemas.microsoft.com/office/drawing/2014/main" id="{40B53850-759F-47DF-8FB7-43EBFDEB2E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11384" y="1165554"/>
            <a:ext cx="3011618" cy="4224351"/>
          </a:xfrm>
          <a:prstGeom prst="rect">
            <a:avLst/>
          </a:prstGeom>
        </p:spPr>
      </p:pic>
      <p:sp>
        <p:nvSpPr>
          <p:cNvPr id="16" name="Rectangle 15">
            <a:extLst>
              <a:ext uri="{FF2B5EF4-FFF2-40B4-BE49-F238E27FC236}">
                <a16:creationId xmlns:a16="http://schemas.microsoft.com/office/drawing/2014/main" id="{7B1A93A2-FAE2-4C5A-9342-44D7AFD95CF6}"/>
              </a:ext>
            </a:extLst>
          </p:cNvPr>
          <p:cNvSpPr/>
          <p:nvPr/>
        </p:nvSpPr>
        <p:spPr>
          <a:xfrm>
            <a:off x="914236" y="4000861"/>
            <a:ext cx="1907341" cy="738664"/>
          </a:xfrm>
          <a:prstGeom prst="rect">
            <a:avLst/>
          </a:prstGeom>
        </p:spPr>
        <p:txBody>
          <a:bodyPr wrap="square">
            <a:spAutoFit/>
          </a:bodyPr>
          <a:lstStyle/>
          <a:p>
            <a:r>
              <a:rPr lang="en-US" sz="1400" b="1" dirty="0">
                <a:solidFill>
                  <a:srgbClr val="FF0000"/>
                </a:solidFill>
              </a:rPr>
              <a:t>1.  </a:t>
            </a:r>
            <a:r>
              <a:rPr lang="en-US" sz="1400" dirty="0">
                <a:solidFill>
                  <a:schemeClr val="tx1"/>
                </a:solidFill>
              </a:rPr>
              <a:t>R</a:t>
            </a:r>
            <a:r>
              <a:rPr lang="en-US" sz="1400" dirty="0"/>
              <a:t>ight click on the graph or chart and select “Edit Alt Text”</a:t>
            </a:r>
          </a:p>
        </p:txBody>
      </p:sp>
      <p:sp>
        <p:nvSpPr>
          <p:cNvPr id="17" name="Right Arrow 8">
            <a:extLst>
              <a:ext uri="{FF2B5EF4-FFF2-40B4-BE49-F238E27FC236}">
                <a16:creationId xmlns:a16="http://schemas.microsoft.com/office/drawing/2014/main" id="{A08C36E7-9E30-4B39-B204-0D724E2437DC}"/>
              </a:ext>
            </a:extLst>
          </p:cNvPr>
          <p:cNvSpPr/>
          <p:nvPr/>
        </p:nvSpPr>
        <p:spPr bwMode="auto">
          <a:xfrm>
            <a:off x="2821577" y="4263011"/>
            <a:ext cx="626482" cy="341998"/>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5680" tIns="47840" rIns="95680" bIns="47840" numCol="1" rtlCol="0" anchor="ctr" anchorCtr="0" compatLnSpc="1">
            <a:prstTxWarp prst="textNoShape">
              <a:avLst/>
            </a:prstTxWarp>
          </a:bodyPr>
          <a:lstStyle/>
          <a:p>
            <a:pPr algn="ctr" defTabSz="958850" eaLnBrk="1" hangingPunct="1"/>
            <a:endParaRPr lang="en-US">
              <a:latin typeface="Arial" charset="0"/>
            </a:endParaRPr>
          </a:p>
        </p:txBody>
      </p:sp>
      <p:pic>
        <p:nvPicPr>
          <p:cNvPr id="18" name="Picture 17">
            <a:extLst>
              <a:ext uri="{FF2B5EF4-FFF2-40B4-BE49-F238E27FC236}">
                <a16:creationId xmlns:a16="http://schemas.microsoft.com/office/drawing/2014/main" id="{7621F7C1-0EF1-4776-B056-2035089F3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8595" y="2107859"/>
            <a:ext cx="2038353" cy="2532071"/>
          </a:xfrm>
          <a:prstGeom prst="rect">
            <a:avLst/>
          </a:prstGeom>
        </p:spPr>
      </p:pic>
      <p:sp>
        <p:nvSpPr>
          <p:cNvPr id="21" name="Rectangle 20">
            <a:extLst>
              <a:ext uri="{FF2B5EF4-FFF2-40B4-BE49-F238E27FC236}">
                <a16:creationId xmlns:a16="http://schemas.microsoft.com/office/drawing/2014/main" id="{1B799854-3EA9-4E9B-AE19-F7D8382F364A}"/>
              </a:ext>
            </a:extLst>
          </p:cNvPr>
          <p:cNvSpPr/>
          <p:nvPr/>
        </p:nvSpPr>
        <p:spPr>
          <a:xfrm>
            <a:off x="4914717" y="2474893"/>
            <a:ext cx="2766201" cy="954107"/>
          </a:xfrm>
          <a:prstGeom prst="rect">
            <a:avLst/>
          </a:prstGeom>
        </p:spPr>
        <p:txBody>
          <a:bodyPr wrap="square">
            <a:spAutoFit/>
          </a:bodyPr>
          <a:lstStyle/>
          <a:p>
            <a:r>
              <a:rPr lang="en-US" sz="1400" b="1" dirty="0">
                <a:solidFill>
                  <a:srgbClr val="FF0000"/>
                </a:solidFill>
              </a:rPr>
              <a:t>2. </a:t>
            </a:r>
            <a:r>
              <a:rPr lang="en-US" sz="1400" dirty="0"/>
              <a:t>Enter a brief </a:t>
            </a:r>
            <a:r>
              <a:rPr lang="en-US" sz="1400" dirty="0">
                <a:solidFill>
                  <a:srgbClr val="0070C0"/>
                </a:solidFill>
              </a:rPr>
              <a:t>Description</a:t>
            </a:r>
            <a:r>
              <a:rPr lang="en-US" sz="1400" dirty="0"/>
              <a:t> to describe the image and its context to someone who is blind or low vision</a:t>
            </a:r>
          </a:p>
        </p:txBody>
      </p:sp>
      <p:sp>
        <p:nvSpPr>
          <p:cNvPr id="22" name="Rectangle 21">
            <a:extLst>
              <a:ext uri="{FF2B5EF4-FFF2-40B4-BE49-F238E27FC236}">
                <a16:creationId xmlns:a16="http://schemas.microsoft.com/office/drawing/2014/main" id="{1E03F7ED-E70E-4E70-9914-E9FCF9D26115}"/>
              </a:ext>
            </a:extLst>
          </p:cNvPr>
          <p:cNvSpPr/>
          <p:nvPr/>
        </p:nvSpPr>
        <p:spPr>
          <a:xfrm>
            <a:off x="4922605" y="5020573"/>
            <a:ext cx="1938465" cy="738664"/>
          </a:xfrm>
          <a:prstGeom prst="rect">
            <a:avLst/>
          </a:prstGeom>
        </p:spPr>
        <p:txBody>
          <a:bodyPr wrap="square">
            <a:spAutoFit/>
          </a:bodyPr>
          <a:lstStyle/>
          <a:p>
            <a:r>
              <a:rPr lang="en-US" sz="1400" b="1" dirty="0">
                <a:solidFill>
                  <a:srgbClr val="FF0000"/>
                </a:solidFill>
              </a:rPr>
              <a:t>3.  </a:t>
            </a:r>
            <a:r>
              <a:rPr lang="en-US" sz="1400" dirty="0"/>
              <a:t>Close the Alt Text pane to return to the PowerPoint slide</a:t>
            </a:r>
          </a:p>
        </p:txBody>
      </p:sp>
      <p:sp>
        <p:nvSpPr>
          <p:cNvPr id="23" name="Right Arrow 13">
            <a:extLst>
              <a:ext uri="{FF2B5EF4-FFF2-40B4-BE49-F238E27FC236}">
                <a16:creationId xmlns:a16="http://schemas.microsoft.com/office/drawing/2014/main" id="{E729B30E-2D6F-4496-8219-52EA0C5817D9}"/>
              </a:ext>
            </a:extLst>
          </p:cNvPr>
          <p:cNvSpPr/>
          <p:nvPr/>
        </p:nvSpPr>
        <p:spPr bwMode="auto">
          <a:xfrm>
            <a:off x="6041223" y="3572993"/>
            <a:ext cx="1639695" cy="390197"/>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5680" tIns="47840" rIns="95680" bIns="47840" numCol="1" rtlCol="0" anchor="ctr" anchorCtr="0" compatLnSpc="1">
            <a:prstTxWarp prst="textNoShape">
              <a:avLst/>
            </a:prstTxWarp>
          </a:bodyPr>
          <a:lstStyle/>
          <a:p>
            <a:pPr algn="ctr" defTabSz="958850" eaLnBrk="1" hangingPunct="1"/>
            <a:endParaRPr lang="en-US">
              <a:latin typeface="Arial" charset="0"/>
            </a:endParaRPr>
          </a:p>
        </p:txBody>
      </p:sp>
      <p:sp>
        <p:nvSpPr>
          <p:cNvPr id="7" name="TextBox 6"/>
          <p:cNvSpPr txBox="1"/>
          <p:nvPr/>
        </p:nvSpPr>
        <p:spPr>
          <a:xfrm>
            <a:off x="2127852" y="844068"/>
            <a:ext cx="8082951" cy="461665"/>
          </a:xfrm>
          <a:prstGeom prst="rect">
            <a:avLst/>
          </a:prstGeom>
          <a:noFill/>
        </p:spPr>
        <p:txBody>
          <a:bodyPr wrap="square" rtlCol="0">
            <a:spAutoFit/>
          </a:bodyPr>
          <a:lstStyle/>
          <a:p>
            <a:r>
              <a:rPr lang="en-US" sz="1200" i="1" dirty="0">
                <a:latin typeface="+mn-lt"/>
              </a:rPr>
              <a:t>Note: These instructions are for PowerPoint for Microsoft 365. If you have an older version, you may need to first select “Size and Position” from the menu and then select the “Alt Text” option.</a:t>
            </a:r>
          </a:p>
        </p:txBody>
      </p:sp>
    </p:spTree>
    <p:extLst>
      <p:ext uri="{BB962C8B-B14F-4D97-AF65-F5344CB8AC3E}">
        <p14:creationId xmlns:p14="http://schemas.microsoft.com/office/powerpoint/2010/main" val="7531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0F97D90-5C3C-3988-2FA6-214CF6AC553B}"/>
              </a:ext>
            </a:extLst>
          </p:cNvPr>
          <p:cNvPicPr>
            <a:picLocks noChangeAspect="1"/>
          </p:cNvPicPr>
          <p:nvPr/>
        </p:nvPicPr>
        <p:blipFill>
          <a:blip r:embed="rId3"/>
          <a:stretch>
            <a:fillRect/>
          </a:stretch>
        </p:blipFill>
        <p:spPr>
          <a:xfrm>
            <a:off x="6695451" y="3135693"/>
            <a:ext cx="2975793" cy="3657093"/>
          </a:xfrm>
          <a:prstGeom prst="rect">
            <a:avLst/>
          </a:prstGeom>
        </p:spPr>
      </p:pic>
      <p:pic>
        <p:nvPicPr>
          <p:cNvPr id="10" name="Picture 9">
            <a:extLst>
              <a:ext uri="{FF2B5EF4-FFF2-40B4-BE49-F238E27FC236}">
                <a16:creationId xmlns:a16="http://schemas.microsoft.com/office/drawing/2014/main" id="{F64124B3-7EB0-F5DA-F768-8E409711D57E}"/>
              </a:ext>
            </a:extLst>
          </p:cNvPr>
          <p:cNvPicPr>
            <a:picLocks noChangeAspect="1"/>
          </p:cNvPicPr>
          <p:nvPr/>
        </p:nvPicPr>
        <p:blipFill>
          <a:blip r:embed="rId4"/>
          <a:stretch>
            <a:fillRect/>
          </a:stretch>
        </p:blipFill>
        <p:spPr>
          <a:xfrm>
            <a:off x="4994610" y="1064548"/>
            <a:ext cx="5653345" cy="1846414"/>
          </a:xfrm>
          <a:prstGeom prst="rect">
            <a:avLst/>
          </a:prstGeom>
        </p:spPr>
      </p:pic>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19</a:t>
            </a:fld>
            <a:endParaRPr lang="en-US" altLang="en-US" sz="1500"/>
          </a:p>
        </p:txBody>
      </p:sp>
      <p:sp>
        <p:nvSpPr>
          <p:cNvPr id="24579" name="Rectangle 2"/>
          <p:cNvSpPr>
            <a:spLocks noGrp="1" noChangeArrowheads="1"/>
          </p:cNvSpPr>
          <p:nvPr>
            <p:ph type="title"/>
          </p:nvPr>
        </p:nvSpPr>
        <p:spPr>
          <a:xfrm>
            <a:off x="609600" y="44479"/>
            <a:ext cx="10972800" cy="795338"/>
          </a:xfrm>
        </p:spPr>
        <p:txBody>
          <a:bodyPr/>
          <a:lstStyle/>
          <a:p>
            <a:pPr eaLnBrk="1" hangingPunct="1"/>
            <a:r>
              <a:rPr lang="en-US" altLang="en-US" sz="3200" b="1" dirty="0">
                <a:solidFill>
                  <a:schemeClr val="tx1"/>
                </a:solidFill>
              </a:rPr>
              <a:t>Adding Presentation Detail Information</a:t>
            </a:r>
          </a:p>
        </p:txBody>
      </p:sp>
      <p:sp>
        <p:nvSpPr>
          <p:cNvPr id="6" name="Text Box 54"/>
          <p:cNvSpPr txBox="1">
            <a:spLocks noChangeArrowheads="1"/>
          </p:cNvSpPr>
          <p:nvPr/>
        </p:nvSpPr>
        <p:spPr bwMode="auto">
          <a:xfrm>
            <a:off x="1981203" y="1153487"/>
            <a:ext cx="3226777" cy="1102456"/>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28600" indent="-171450" eaLnBrk="1" hangingPunct="1">
              <a:spcBef>
                <a:spcPts val="600"/>
              </a:spcBef>
              <a:buFont typeface="Arial" panose="020B0604020202020204" pitchFamily="34" charset="0"/>
              <a:buChar char="•"/>
              <a:defRPr/>
            </a:pPr>
            <a:r>
              <a:rPr lang="en-US" altLang="zh-CN" sz="1400" dirty="0">
                <a:solidFill>
                  <a:schemeClr val="tx1"/>
                </a:solidFill>
              </a:rPr>
              <a:t>Under the </a:t>
            </a:r>
            <a:r>
              <a:rPr lang="en-US" altLang="zh-CN" sz="1400" b="1" dirty="0">
                <a:solidFill>
                  <a:schemeClr val="tx1"/>
                </a:solidFill>
              </a:rPr>
              <a:t>File</a:t>
            </a:r>
            <a:r>
              <a:rPr lang="en-US" altLang="zh-CN" sz="1400" dirty="0">
                <a:solidFill>
                  <a:schemeClr val="tx1"/>
                </a:solidFill>
              </a:rPr>
              <a:t> tab, select </a:t>
            </a:r>
            <a:r>
              <a:rPr lang="en-US" altLang="zh-CN" sz="1400" b="1" dirty="0">
                <a:solidFill>
                  <a:schemeClr val="tx1"/>
                </a:solidFill>
              </a:rPr>
              <a:t>Info</a:t>
            </a:r>
          </a:p>
          <a:p>
            <a:pPr marL="228600" indent="-171450" eaLnBrk="1" hangingPunct="1">
              <a:spcBef>
                <a:spcPts val="600"/>
              </a:spcBef>
              <a:buFont typeface="Arial" panose="020B0604020202020204" pitchFamily="34" charset="0"/>
              <a:buChar char="•"/>
              <a:defRPr/>
            </a:pPr>
            <a:r>
              <a:rPr lang="en-US" altLang="zh-CN" sz="1400" dirty="0">
                <a:solidFill>
                  <a:schemeClr val="tx1"/>
                </a:solidFill>
                <a:ea typeface="宋体" panose="02010600030101010101" pitchFamily="2" charset="-122"/>
              </a:rPr>
              <a:t>Click on “</a:t>
            </a:r>
            <a:r>
              <a:rPr lang="en-US" altLang="zh-CN" sz="1400" dirty="0">
                <a:solidFill>
                  <a:srgbClr val="0070C0"/>
                </a:solidFill>
                <a:ea typeface="宋体" panose="02010600030101010101" pitchFamily="2" charset="-122"/>
              </a:rPr>
              <a:t>Properties</a:t>
            </a:r>
            <a:r>
              <a:rPr lang="en-US" altLang="zh-CN" sz="1400" dirty="0">
                <a:solidFill>
                  <a:schemeClr val="tx1"/>
                </a:solidFill>
                <a:ea typeface="宋体" panose="02010600030101010101" pitchFamily="2" charset="-122"/>
              </a:rPr>
              <a:t>” and then select “</a:t>
            </a:r>
            <a:r>
              <a:rPr lang="en-US" altLang="zh-CN" sz="1400" dirty="0">
                <a:solidFill>
                  <a:srgbClr val="0070C0"/>
                </a:solidFill>
                <a:ea typeface="宋体" panose="02010600030101010101" pitchFamily="2" charset="-122"/>
              </a:rPr>
              <a:t>Advanced Properties</a:t>
            </a:r>
            <a:r>
              <a:rPr lang="en-US" altLang="zh-CN" sz="1600" dirty="0">
                <a:solidFill>
                  <a:schemeClr val="tx1"/>
                </a:solidFill>
                <a:ea typeface="宋体" panose="02010600030101010101" pitchFamily="2" charset="-122"/>
              </a:rPr>
              <a:t>”</a:t>
            </a:r>
          </a:p>
          <a:p>
            <a:pPr marL="228600" indent="-171450" eaLnBrk="1" hangingPunct="1">
              <a:spcBef>
                <a:spcPts val="600"/>
              </a:spcBef>
              <a:buFont typeface="Arial" panose="020B0604020202020204" pitchFamily="34" charset="0"/>
              <a:buChar char="•"/>
              <a:defRPr/>
            </a:pPr>
            <a:endParaRPr lang="en-US" altLang="zh-CN" sz="1200" dirty="0">
              <a:ea typeface="宋体" panose="02010600030101010101" pitchFamily="2" charset="-122"/>
            </a:endParaRPr>
          </a:p>
        </p:txBody>
      </p:sp>
      <p:sp>
        <p:nvSpPr>
          <p:cNvPr id="11" name="Text Box 54"/>
          <p:cNvSpPr txBox="1">
            <a:spLocks noChangeArrowheads="1"/>
          </p:cNvSpPr>
          <p:nvPr/>
        </p:nvSpPr>
        <p:spPr bwMode="auto">
          <a:xfrm>
            <a:off x="1981198" y="3140198"/>
            <a:ext cx="4677510" cy="2918338"/>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28600" indent="-171450" eaLnBrk="1" hangingPunct="1">
              <a:spcBef>
                <a:spcPts val="600"/>
              </a:spcBef>
              <a:buFont typeface="Arial" panose="020B0604020202020204" pitchFamily="34" charset="0"/>
              <a:buChar char="•"/>
              <a:defRPr/>
            </a:pPr>
            <a:endParaRPr lang="en-US" altLang="zh-CN" sz="1400" dirty="0">
              <a:solidFill>
                <a:schemeClr val="tx1"/>
              </a:solidFill>
            </a:endParaRPr>
          </a:p>
          <a:p>
            <a:pPr marL="57150" indent="0" eaLnBrk="1" hangingPunct="1">
              <a:spcBef>
                <a:spcPts val="600"/>
              </a:spcBef>
              <a:defRPr/>
            </a:pPr>
            <a:r>
              <a:rPr lang="en-US" altLang="zh-CN" sz="1400" dirty="0">
                <a:solidFill>
                  <a:schemeClr val="tx1"/>
                </a:solidFill>
              </a:rPr>
              <a:t>On the “</a:t>
            </a:r>
            <a:r>
              <a:rPr lang="en-US" altLang="zh-CN" sz="1400" b="1" dirty="0">
                <a:solidFill>
                  <a:schemeClr val="tx1"/>
                </a:solidFill>
              </a:rPr>
              <a:t>Summary</a:t>
            </a:r>
            <a:r>
              <a:rPr lang="en-US" altLang="zh-CN" sz="1400" dirty="0">
                <a:solidFill>
                  <a:schemeClr val="tx1"/>
                </a:solidFill>
              </a:rPr>
              <a:t>” tab of the pop-up window, complete the following fields:</a:t>
            </a:r>
          </a:p>
          <a:p>
            <a:pPr marL="228600" indent="-171450" eaLnBrk="1" hangingPunct="1">
              <a:spcBef>
                <a:spcPts val="600"/>
              </a:spcBef>
              <a:buFont typeface="Arial" panose="020B0604020202020204" pitchFamily="34" charset="0"/>
              <a:buChar char="•"/>
              <a:defRPr/>
            </a:pPr>
            <a:r>
              <a:rPr lang="en-US" altLang="zh-CN" sz="1400" b="1" dirty="0">
                <a:solidFill>
                  <a:schemeClr val="tx1"/>
                </a:solidFill>
                <a:ea typeface="宋体" panose="02010600030101010101" pitchFamily="2" charset="-122"/>
              </a:rPr>
              <a:t>Title:</a:t>
            </a:r>
            <a:r>
              <a:rPr lang="en-US" altLang="zh-CN" sz="1400" dirty="0">
                <a:solidFill>
                  <a:schemeClr val="tx1"/>
                </a:solidFill>
                <a:ea typeface="宋体" panose="02010600030101010101" pitchFamily="2" charset="-122"/>
              </a:rPr>
              <a:t> </a:t>
            </a:r>
            <a:r>
              <a:rPr lang="en-US" altLang="zh-CN" sz="1400" dirty="0">
                <a:solidFill>
                  <a:srgbClr val="0070C0"/>
                </a:solidFill>
                <a:ea typeface="宋体" panose="02010600030101010101" pitchFamily="2" charset="-122"/>
              </a:rPr>
              <a:t>Enter the title of your presentation</a:t>
            </a:r>
          </a:p>
          <a:p>
            <a:pPr marL="228600" indent="-171450" eaLnBrk="1" hangingPunct="1">
              <a:spcBef>
                <a:spcPts val="600"/>
              </a:spcBef>
              <a:buFont typeface="Arial" panose="020B0604020202020204" pitchFamily="34" charset="0"/>
              <a:buChar char="•"/>
              <a:defRPr/>
            </a:pPr>
            <a:r>
              <a:rPr lang="en-US" altLang="zh-CN" sz="1400" b="1" dirty="0">
                <a:ea typeface="宋体" panose="02010600030101010101" pitchFamily="2" charset="-122"/>
              </a:rPr>
              <a:t>Subject: </a:t>
            </a:r>
            <a:r>
              <a:rPr lang="en-US" altLang="zh-CN" sz="1400" dirty="0">
                <a:ea typeface="宋体" panose="02010600030101010101" pitchFamily="2" charset="-122"/>
              </a:rPr>
              <a:t>Substitute your </a:t>
            </a:r>
            <a:r>
              <a:rPr lang="en-US" altLang="zh-CN" sz="1400" dirty="0">
                <a:solidFill>
                  <a:srgbClr val="0070C0"/>
                </a:solidFill>
                <a:ea typeface="宋体" panose="02010600030101010101" pitchFamily="2" charset="-122"/>
              </a:rPr>
              <a:t>Project ID </a:t>
            </a:r>
            <a:r>
              <a:rPr lang="en-US" altLang="zh-CN" sz="1400" dirty="0">
                <a:ea typeface="宋体" panose="02010600030101010101" pitchFamily="2" charset="-122"/>
              </a:rPr>
              <a:t>into the subject in front of the text, DOE Hydrogen Program 2023 Annual Merit Review and Peer Evaluation Meeting</a:t>
            </a:r>
          </a:p>
          <a:p>
            <a:pPr marL="228600" indent="-171450" eaLnBrk="1" hangingPunct="1">
              <a:spcBef>
                <a:spcPts val="600"/>
              </a:spcBef>
              <a:buFont typeface="Arial" panose="020B0604020202020204" pitchFamily="34" charset="0"/>
              <a:buChar char="•"/>
              <a:defRPr/>
            </a:pPr>
            <a:r>
              <a:rPr lang="en-US" altLang="zh-CN" sz="1400" b="1" dirty="0">
                <a:ea typeface="宋体" panose="02010600030101010101" pitchFamily="2" charset="-122"/>
              </a:rPr>
              <a:t>Author: </a:t>
            </a:r>
            <a:r>
              <a:rPr lang="en-US" altLang="zh-CN" sz="1400" dirty="0">
                <a:ea typeface="宋体" panose="02010600030101010101" pitchFamily="2" charset="-122"/>
              </a:rPr>
              <a:t>Enter the </a:t>
            </a:r>
            <a:r>
              <a:rPr lang="en-US" altLang="zh-CN" sz="1400" dirty="0">
                <a:solidFill>
                  <a:srgbClr val="0070C0"/>
                </a:solidFill>
                <a:ea typeface="宋体" panose="02010600030101010101" pitchFamily="2" charset="-122"/>
              </a:rPr>
              <a:t>PI Name </a:t>
            </a:r>
            <a:r>
              <a:rPr lang="en-US" altLang="zh-CN" sz="1400" dirty="0">
                <a:ea typeface="宋体" panose="02010600030101010101" pitchFamily="2" charset="-122"/>
              </a:rPr>
              <a:t>and </a:t>
            </a:r>
            <a:r>
              <a:rPr lang="en-US" altLang="zh-CN" sz="1400" dirty="0">
                <a:solidFill>
                  <a:srgbClr val="0070C0"/>
                </a:solidFill>
                <a:ea typeface="宋体" panose="02010600030101010101" pitchFamily="2" charset="-122"/>
              </a:rPr>
              <a:t>Company</a:t>
            </a:r>
            <a:endParaRPr lang="en-US" altLang="zh-CN" sz="1400" b="1" dirty="0">
              <a:solidFill>
                <a:schemeClr val="tx1"/>
              </a:solidFill>
              <a:ea typeface="宋体" panose="02010600030101010101" pitchFamily="2" charset="-122"/>
            </a:endParaRPr>
          </a:p>
          <a:p>
            <a:pPr marL="228600" indent="-171450" eaLnBrk="1" hangingPunct="1">
              <a:spcBef>
                <a:spcPts val="600"/>
              </a:spcBef>
              <a:buFont typeface="Arial" panose="020B0604020202020204" pitchFamily="34" charset="0"/>
              <a:buChar char="•"/>
              <a:defRPr/>
            </a:pPr>
            <a:r>
              <a:rPr lang="en-US" altLang="zh-CN" sz="1400" b="1" dirty="0">
                <a:solidFill>
                  <a:schemeClr val="tx1"/>
                </a:solidFill>
                <a:ea typeface="宋体" panose="02010600030101010101" pitchFamily="2" charset="-122"/>
              </a:rPr>
              <a:t>Save preview picture: </a:t>
            </a:r>
            <a:r>
              <a:rPr lang="en-US" altLang="zh-CN" sz="1400" dirty="0">
                <a:solidFill>
                  <a:schemeClr val="tx1"/>
                </a:solidFill>
                <a:ea typeface="宋体" panose="02010600030101010101" pitchFamily="2" charset="-122"/>
              </a:rPr>
              <a:t>Make sure this box is</a:t>
            </a:r>
            <a:r>
              <a:rPr lang="en-US" altLang="zh-CN" sz="1400" b="1" dirty="0">
                <a:solidFill>
                  <a:schemeClr val="tx1"/>
                </a:solidFill>
                <a:ea typeface="宋体" panose="02010600030101010101" pitchFamily="2" charset="-122"/>
              </a:rPr>
              <a:t> </a:t>
            </a:r>
            <a:br>
              <a:rPr lang="en-US" altLang="zh-CN" sz="1400" b="1" dirty="0">
                <a:solidFill>
                  <a:schemeClr val="tx1"/>
                </a:solidFill>
                <a:ea typeface="宋体" panose="02010600030101010101" pitchFamily="2" charset="-122"/>
              </a:rPr>
            </a:br>
            <a:r>
              <a:rPr lang="en-US" altLang="zh-CN" sz="1400" dirty="0">
                <a:solidFill>
                  <a:srgbClr val="0070C0"/>
                </a:solidFill>
                <a:ea typeface="宋体" panose="02010600030101010101" pitchFamily="2" charset="-122"/>
              </a:rPr>
              <a:t>checked</a:t>
            </a:r>
            <a:endParaRPr lang="en-US" altLang="zh-CN" sz="1400" b="1" dirty="0">
              <a:solidFill>
                <a:srgbClr val="0070C0"/>
              </a:solidFill>
              <a:ea typeface="宋体" panose="02010600030101010101" pitchFamily="2" charset="-122"/>
            </a:endParaRPr>
          </a:p>
          <a:p>
            <a:pPr marL="228600" indent="-171450" eaLnBrk="1" hangingPunct="1">
              <a:spcBef>
                <a:spcPts val="600"/>
              </a:spcBef>
              <a:buFont typeface="Arial" panose="020B0604020202020204" pitchFamily="34" charset="0"/>
              <a:buChar char="•"/>
              <a:defRPr/>
            </a:pPr>
            <a:r>
              <a:rPr lang="en-US" altLang="zh-CN" sz="1400" dirty="0">
                <a:solidFill>
                  <a:schemeClr val="tx1"/>
                </a:solidFill>
                <a:ea typeface="宋体" panose="02010600030101010101" pitchFamily="2" charset="-122"/>
              </a:rPr>
              <a:t>Press</a:t>
            </a:r>
            <a:r>
              <a:rPr lang="en-US" altLang="zh-CN" sz="1400" b="1" dirty="0">
                <a:solidFill>
                  <a:schemeClr val="tx1"/>
                </a:solidFill>
                <a:ea typeface="宋体" panose="02010600030101010101" pitchFamily="2" charset="-122"/>
              </a:rPr>
              <a:t> </a:t>
            </a:r>
            <a:r>
              <a:rPr lang="en-US" altLang="zh-CN" sz="1400" dirty="0">
                <a:solidFill>
                  <a:srgbClr val="0070C0"/>
                </a:solidFill>
                <a:ea typeface="宋体" panose="02010600030101010101" pitchFamily="2" charset="-122"/>
              </a:rPr>
              <a:t>OK</a:t>
            </a:r>
            <a:r>
              <a:rPr lang="en-US" altLang="zh-CN" sz="1400" b="1" dirty="0">
                <a:solidFill>
                  <a:schemeClr val="tx1"/>
                </a:solidFill>
                <a:ea typeface="宋体" panose="02010600030101010101" pitchFamily="2" charset="-122"/>
              </a:rPr>
              <a:t> </a:t>
            </a:r>
          </a:p>
        </p:txBody>
      </p:sp>
      <p:cxnSp>
        <p:nvCxnSpPr>
          <p:cNvPr id="14" name="Straight Connector 13"/>
          <p:cNvCxnSpPr>
            <a:cxnSpLocks/>
          </p:cNvCxnSpPr>
          <p:nvPr/>
        </p:nvCxnSpPr>
        <p:spPr bwMode="auto">
          <a:xfrm flipH="1">
            <a:off x="9673710" y="2562131"/>
            <a:ext cx="518926" cy="578067"/>
          </a:xfrm>
          <a:prstGeom prst="line">
            <a:avLst/>
          </a:prstGeom>
          <a:noFill/>
          <a:ln w="15875" cap="flat" cmpd="sng" algn="ctr">
            <a:solidFill>
              <a:schemeClr val="tx1"/>
            </a:solidFill>
            <a:prstDash val="dash"/>
            <a:round/>
            <a:headEnd type="none" w="med" len="med"/>
            <a:tailEnd type="none" w="med" len="med"/>
          </a:ln>
          <a:effectLst/>
        </p:spPr>
      </p:cxnSp>
      <p:cxnSp>
        <p:nvCxnSpPr>
          <p:cNvPr id="18" name="Straight Connector 17"/>
          <p:cNvCxnSpPr>
            <a:cxnSpLocks/>
          </p:cNvCxnSpPr>
          <p:nvPr/>
        </p:nvCxnSpPr>
        <p:spPr bwMode="auto">
          <a:xfrm flipH="1">
            <a:off x="6658711" y="2046777"/>
            <a:ext cx="2516008" cy="1093421"/>
          </a:xfrm>
          <a:prstGeom prst="line">
            <a:avLst/>
          </a:prstGeom>
          <a:noFill/>
          <a:ln w="15875" cap="flat" cmpd="sng" algn="ctr">
            <a:solidFill>
              <a:schemeClr val="tx1"/>
            </a:solidFill>
            <a:prstDash val="dash"/>
            <a:round/>
            <a:headEnd type="none" w="med" len="med"/>
            <a:tailEnd type="none" w="med" len="med"/>
          </a:ln>
          <a:effectLst/>
        </p:spPr>
      </p:cxnSp>
      <p:sp>
        <p:nvSpPr>
          <p:cNvPr id="2" name="Oval 1"/>
          <p:cNvSpPr/>
          <p:nvPr/>
        </p:nvSpPr>
        <p:spPr bwMode="auto">
          <a:xfrm>
            <a:off x="7312325" y="3899143"/>
            <a:ext cx="508958" cy="198407"/>
          </a:xfrm>
          <a:prstGeom prst="ellipse">
            <a:avLst/>
          </a:prstGeom>
          <a:noFill/>
          <a:ln w="9525" cap="flat" cmpd="sng" algn="ctr">
            <a:solidFill>
              <a:srgbClr val="FF0000"/>
            </a:solidFill>
            <a:prstDash val="solid"/>
            <a:round/>
            <a:headEnd type="none" w="med" len="med"/>
            <a:tailEnd type="none" w="med" len="med"/>
          </a:ln>
          <a:effectLst/>
        </p:spPr>
        <p:txBody>
          <a:bodyPr vert="horz" wrap="square" lIns="95680" tIns="47840" rIns="95680" bIns="47840" numCol="1" rtlCol="0" anchor="ctr" anchorCtr="0" compatLnSpc="1">
            <a:prstTxWarp prst="textNoShape">
              <a:avLst/>
            </a:prstTxWarp>
          </a:bodyPr>
          <a:lstStyle/>
          <a:p>
            <a:pPr algn="ctr" defTabSz="958850" eaLnBrk="1" hangingPunct="1"/>
            <a:endParaRPr lang="en-US">
              <a:latin typeface="Arial" charset="0"/>
            </a:endParaRPr>
          </a:p>
        </p:txBody>
      </p:sp>
      <p:cxnSp>
        <p:nvCxnSpPr>
          <p:cNvPr id="4" name="Straight Arrow Connector 3"/>
          <p:cNvCxnSpPr/>
          <p:nvPr/>
        </p:nvCxnSpPr>
        <p:spPr bwMode="auto">
          <a:xfrm flipV="1">
            <a:off x="5612921" y="3795623"/>
            <a:ext cx="1699404" cy="301924"/>
          </a:xfrm>
          <a:prstGeom prst="straightConnector1">
            <a:avLst/>
          </a:prstGeom>
          <a:noFill/>
          <a:ln w="9525" cap="flat" cmpd="sng" algn="ctr">
            <a:solidFill>
              <a:srgbClr val="FF0000"/>
            </a:solidFill>
            <a:prstDash val="solid"/>
            <a:round/>
            <a:headEnd type="none" w="med" len="med"/>
            <a:tailEnd type="triangle"/>
          </a:ln>
          <a:effectLst/>
        </p:spPr>
      </p:cxnSp>
      <p:cxnSp>
        <p:nvCxnSpPr>
          <p:cNvPr id="15" name="Straight Arrow Connector 14"/>
          <p:cNvCxnSpPr>
            <a:endCxn id="2" idx="2"/>
          </p:cNvCxnSpPr>
          <p:nvPr/>
        </p:nvCxnSpPr>
        <p:spPr bwMode="auto">
          <a:xfrm flipV="1">
            <a:off x="6420265" y="3998347"/>
            <a:ext cx="892060" cy="308369"/>
          </a:xfrm>
          <a:prstGeom prst="straightConnector1">
            <a:avLst/>
          </a:prstGeom>
          <a:noFill/>
          <a:ln w="9525"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flipV="1">
            <a:off x="5726059" y="4213536"/>
            <a:ext cx="1586266" cy="494692"/>
          </a:xfrm>
          <a:prstGeom prst="straightConnector1">
            <a:avLst/>
          </a:prstGeom>
          <a:noFill/>
          <a:ln w="9525"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a:off x="7407215" y="2255943"/>
            <a:ext cx="1742646" cy="1211876"/>
          </a:xfrm>
          <a:prstGeom prst="straightConnector1">
            <a:avLst/>
          </a:prstGeom>
          <a:noFill/>
          <a:ln w="9525" cap="flat" cmpd="sng" algn="ctr">
            <a:solidFill>
              <a:srgbClr val="FF0000"/>
            </a:solidFill>
            <a:prstDash val="solid"/>
            <a:round/>
            <a:headEnd type="none" w="med" len="med"/>
            <a:tailEnd type="triangle"/>
          </a:ln>
          <a:effectLst/>
        </p:spPr>
      </p:cxnSp>
      <p:cxnSp>
        <p:nvCxnSpPr>
          <p:cNvPr id="23" name="Straight Arrow Connector 22"/>
          <p:cNvCxnSpPr>
            <a:cxnSpLocks/>
          </p:cNvCxnSpPr>
          <p:nvPr/>
        </p:nvCxnSpPr>
        <p:spPr bwMode="auto">
          <a:xfrm>
            <a:off x="3124200" y="5595257"/>
            <a:ext cx="3647474" cy="650271"/>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18116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C2D47F-3700-4850-8FB3-D4943CFC78D3}" type="slidenum">
              <a:rPr lang="en-US" altLang="en-US" smtClean="0"/>
              <a:pPr>
                <a:defRPr/>
              </a:pPr>
              <a:t>2</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50317484"/>
              </p:ext>
            </p:extLst>
          </p:nvPr>
        </p:nvGraphicFramePr>
        <p:xfrm>
          <a:off x="609600" y="124693"/>
          <a:ext cx="10972800" cy="6662139"/>
        </p:xfrm>
        <a:graphic>
          <a:graphicData uri="http://schemas.openxmlformats.org/drawingml/2006/table">
            <a:tbl>
              <a:tblPr firstRow="1" bandRow="1">
                <a:tableStyleId>{5C22544A-7EE6-4342-B048-85BDC9FD1C3A}</a:tableStyleId>
              </a:tblPr>
              <a:tblGrid>
                <a:gridCol w="9035625">
                  <a:extLst>
                    <a:ext uri="{9D8B030D-6E8A-4147-A177-3AD203B41FA5}">
                      <a16:colId xmlns:a16="http://schemas.microsoft.com/office/drawing/2014/main" val="20000"/>
                    </a:ext>
                  </a:extLst>
                </a:gridCol>
                <a:gridCol w="1937175">
                  <a:extLst>
                    <a:ext uri="{9D8B030D-6E8A-4147-A177-3AD203B41FA5}">
                      <a16:colId xmlns:a16="http://schemas.microsoft.com/office/drawing/2014/main" val="20001"/>
                    </a:ext>
                  </a:extLst>
                </a:gridCol>
              </a:tblGrid>
              <a:tr h="566139">
                <a:tc gridSpan="2">
                  <a:txBody>
                    <a:bodyPr/>
                    <a:lstStyle/>
                    <a:p>
                      <a:pPr algn="ctr"/>
                      <a:r>
                        <a:rPr lang="en-US" sz="2800" dirty="0"/>
                        <a:t>Table of Contents</a:t>
                      </a:r>
                    </a:p>
                  </a:txBody>
                  <a:tcPr/>
                </a:tc>
                <a:tc hMerge="1">
                  <a:txBody>
                    <a:bodyPr/>
                    <a:lstStyle/>
                    <a:p>
                      <a:pPr algn="r"/>
                      <a:endParaRPr lang="en-US" sz="1600" dirty="0"/>
                    </a:p>
                  </a:txBody>
                  <a:tcPr/>
                </a:tc>
                <a:extLst>
                  <a:ext uri="{0D108BD9-81ED-4DB2-BD59-A6C34878D82A}">
                    <a16:rowId xmlns:a16="http://schemas.microsoft.com/office/drawing/2014/main" val="10000"/>
                  </a:ext>
                </a:extLst>
              </a:tr>
              <a:tr h="297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Changes at a Glance for 2023</a:t>
                      </a:r>
                    </a:p>
                  </a:txBody>
                  <a:tcPr/>
                </a:tc>
                <a:tc>
                  <a:txBody>
                    <a:bodyPr/>
                    <a:lstStyle/>
                    <a:p>
                      <a:pPr algn="r"/>
                      <a:r>
                        <a:rPr lang="en-US" sz="1400" b="0" dirty="0"/>
                        <a:t>4</a:t>
                      </a:r>
                    </a:p>
                  </a:txBody>
                  <a:tcPr/>
                </a:tc>
                <a:extLst>
                  <a:ext uri="{0D108BD9-81ED-4DB2-BD59-A6C34878D82A}">
                    <a16:rowId xmlns:a16="http://schemas.microsoft.com/office/drawing/2014/main" val="731917062"/>
                  </a:ext>
                </a:extLst>
              </a:tr>
              <a:tr h="297968">
                <a:tc>
                  <a:txBody>
                    <a:bodyPr/>
                    <a:lstStyle/>
                    <a:p>
                      <a:r>
                        <a:rPr lang="en-US" sz="1400" b="1" dirty="0">
                          <a:solidFill>
                            <a:srgbClr val="0070C0"/>
                          </a:solidFill>
                        </a:rPr>
                        <a:t>Submission</a:t>
                      </a:r>
                      <a:r>
                        <a:rPr lang="en-US" sz="1400" b="1" baseline="0" dirty="0">
                          <a:solidFill>
                            <a:srgbClr val="0070C0"/>
                          </a:solidFill>
                        </a:rPr>
                        <a:t> Deadline</a:t>
                      </a:r>
                      <a:endParaRPr lang="en-US" sz="1400" b="1" dirty="0">
                        <a:solidFill>
                          <a:srgbClr val="0070C0"/>
                        </a:solidFill>
                      </a:endParaRPr>
                    </a:p>
                  </a:txBody>
                  <a:tcPr/>
                </a:tc>
                <a:tc>
                  <a:txBody>
                    <a:bodyPr/>
                    <a:lstStyle/>
                    <a:p>
                      <a:pPr algn="r"/>
                      <a:r>
                        <a:rPr lang="en-US" sz="1400" dirty="0"/>
                        <a:t>5</a:t>
                      </a:r>
                    </a:p>
                  </a:txBody>
                  <a:tcPr/>
                </a:tc>
                <a:extLst>
                  <a:ext uri="{0D108BD9-81ED-4DB2-BD59-A6C34878D82A}">
                    <a16:rowId xmlns:a16="http://schemas.microsoft.com/office/drawing/2014/main" val="1232596699"/>
                  </a:ext>
                </a:extLst>
              </a:tr>
              <a:tr h="297968">
                <a:tc>
                  <a:txBody>
                    <a:bodyPr/>
                    <a:lstStyle/>
                    <a:p>
                      <a:r>
                        <a:rPr lang="en-US" sz="1400" b="1" dirty="0">
                          <a:solidFill>
                            <a:srgbClr val="0070C0"/>
                          </a:solidFill>
                        </a:rPr>
                        <a:t>Legal Indemnification</a:t>
                      </a:r>
                    </a:p>
                  </a:txBody>
                  <a:tcPr/>
                </a:tc>
                <a:tc>
                  <a:txBody>
                    <a:bodyPr/>
                    <a:lstStyle/>
                    <a:p>
                      <a:pPr algn="r"/>
                      <a:r>
                        <a:rPr lang="en-US" sz="1400" dirty="0"/>
                        <a:t>6</a:t>
                      </a:r>
                    </a:p>
                  </a:txBody>
                  <a:tcPr/>
                </a:tc>
                <a:extLst>
                  <a:ext uri="{0D108BD9-81ED-4DB2-BD59-A6C34878D82A}">
                    <a16:rowId xmlns:a16="http://schemas.microsoft.com/office/drawing/2014/main" val="2930667474"/>
                  </a:ext>
                </a:extLst>
              </a:tr>
              <a:tr h="297968">
                <a:tc>
                  <a:txBody>
                    <a:bodyPr/>
                    <a:lstStyle/>
                    <a:p>
                      <a:r>
                        <a:rPr lang="en-US" sz="1400" b="1" dirty="0">
                          <a:solidFill>
                            <a:srgbClr val="0070C0"/>
                          </a:solidFill>
                        </a:rPr>
                        <a:t>General Guidance</a:t>
                      </a:r>
                      <a:r>
                        <a:rPr lang="en-US" sz="1400" b="1" baseline="0" dirty="0">
                          <a:solidFill>
                            <a:srgbClr val="0070C0"/>
                          </a:solidFill>
                        </a:rPr>
                        <a:t> and Instructions</a:t>
                      </a:r>
                      <a:endParaRPr lang="en-US" sz="1400" b="1" dirty="0">
                        <a:solidFill>
                          <a:srgbClr val="0070C0"/>
                        </a:solidFill>
                      </a:endParaRPr>
                    </a:p>
                  </a:txBody>
                  <a:tcPr/>
                </a:tc>
                <a:tc>
                  <a:txBody>
                    <a:bodyPr/>
                    <a:lstStyle/>
                    <a:p>
                      <a:pPr algn="r"/>
                      <a:endParaRPr lang="en-US" sz="1400" dirty="0"/>
                    </a:p>
                  </a:txBody>
                  <a:tcPr/>
                </a:tc>
                <a:extLst>
                  <a:ext uri="{0D108BD9-81ED-4DB2-BD59-A6C34878D82A}">
                    <a16:rowId xmlns:a16="http://schemas.microsoft.com/office/drawing/2014/main" val="10002"/>
                  </a:ext>
                </a:extLst>
              </a:tr>
              <a:tr h="297968">
                <a:tc>
                  <a:txBody>
                    <a:bodyPr/>
                    <a:lstStyle/>
                    <a:p>
                      <a:pPr lvl="1"/>
                      <a:r>
                        <a:rPr lang="en-US" sz="1400" dirty="0">
                          <a:solidFill>
                            <a:schemeClr val="tx1"/>
                          </a:solidFill>
                        </a:rPr>
                        <a:t>Creating and</a:t>
                      </a:r>
                      <a:r>
                        <a:rPr lang="en-US" sz="1400" baseline="0" dirty="0">
                          <a:solidFill>
                            <a:schemeClr val="tx1"/>
                          </a:solidFill>
                        </a:rPr>
                        <a:t> Naming Your Presentation Files</a:t>
                      </a:r>
                      <a:endParaRPr lang="en-US" sz="1400" dirty="0">
                        <a:solidFill>
                          <a:schemeClr val="tx1"/>
                        </a:solidFill>
                      </a:endParaRPr>
                    </a:p>
                  </a:txBody>
                  <a:tcPr/>
                </a:tc>
                <a:tc>
                  <a:txBody>
                    <a:bodyPr/>
                    <a:lstStyle/>
                    <a:p>
                      <a:pPr algn="r"/>
                      <a:r>
                        <a:rPr lang="en-US" sz="1400" dirty="0"/>
                        <a:t>7</a:t>
                      </a:r>
                    </a:p>
                  </a:txBody>
                  <a:tcPr/>
                </a:tc>
                <a:extLst>
                  <a:ext uri="{0D108BD9-81ED-4DB2-BD59-A6C34878D82A}">
                    <a16:rowId xmlns:a16="http://schemas.microsoft.com/office/drawing/2014/main" val="10004"/>
                  </a:ext>
                </a:extLst>
              </a:tr>
              <a:tr h="297968">
                <a:tc>
                  <a:txBody>
                    <a:bodyPr/>
                    <a:lstStyle/>
                    <a:p>
                      <a:pPr lvl="1"/>
                      <a:r>
                        <a:rPr lang="en-US" sz="1400" dirty="0">
                          <a:solidFill>
                            <a:schemeClr val="tx1"/>
                          </a:solidFill>
                        </a:rPr>
                        <a:t>Overall Presentation Structure</a:t>
                      </a:r>
                    </a:p>
                  </a:txBody>
                  <a:tcPr/>
                </a:tc>
                <a:tc>
                  <a:txBody>
                    <a:bodyPr/>
                    <a:lstStyle/>
                    <a:p>
                      <a:pPr algn="r"/>
                      <a:r>
                        <a:rPr lang="en-US" sz="1400" dirty="0"/>
                        <a:t>8</a:t>
                      </a:r>
                    </a:p>
                  </a:txBody>
                  <a:tcPr/>
                </a:tc>
                <a:extLst>
                  <a:ext uri="{0D108BD9-81ED-4DB2-BD59-A6C34878D82A}">
                    <a16:rowId xmlns:a16="http://schemas.microsoft.com/office/drawing/2014/main" val="2591450805"/>
                  </a:ext>
                </a:extLst>
              </a:tr>
              <a:tr h="297968">
                <a:tc>
                  <a:txBody>
                    <a:bodyPr/>
                    <a:lstStyle/>
                    <a:p>
                      <a:pPr lvl="1"/>
                      <a:r>
                        <a:rPr lang="en-US" sz="1400" dirty="0">
                          <a:solidFill>
                            <a:schemeClr val="tx1"/>
                          </a:solidFill>
                        </a:rPr>
                        <a:t>Presentation Time Limits</a:t>
                      </a:r>
                    </a:p>
                  </a:txBody>
                  <a:tcPr/>
                </a:tc>
                <a:tc>
                  <a:txBody>
                    <a:bodyPr/>
                    <a:lstStyle/>
                    <a:p>
                      <a:pPr algn="r"/>
                      <a:r>
                        <a:rPr lang="en-US" sz="1400" dirty="0"/>
                        <a:t>9</a:t>
                      </a:r>
                    </a:p>
                  </a:txBody>
                  <a:tcPr/>
                </a:tc>
                <a:extLst>
                  <a:ext uri="{0D108BD9-81ED-4DB2-BD59-A6C34878D82A}">
                    <a16:rowId xmlns:a16="http://schemas.microsoft.com/office/drawing/2014/main" val="2074915356"/>
                  </a:ext>
                </a:extLst>
              </a:tr>
              <a:tr h="297968">
                <a:tc>
                  <a:txBody>
                    <a:bodyPr/>
                    <a:lstStyle/>
                    <a:p>
                      <a:pPr lvl="1"/>
                      <a:r>
                        <a:rPr lang="en-US" sz="1400" dirty="0">
                          <a:solidFill>
                            <a:schemeClr val="tx1"/>
                          </a:solidFill>
                        </a:rPr>
                        <a:t>Formatting Your Presentation</a:t>
                      </a:r>
                    </a:p>
                  </a:txBody>
                  <a:tcPr/>
                </a:tc>
                <a:tc>
                  <a:txBody>
                    <a:bodyPr/>
                    <a:lstStyle/>
                    <a:p>
                      <a:pPr algn="r"/>
                      <a:r>
                        <a:rPr lang="en-US" sz="1400" dirty="0"/>
                        <a:t>10</a:t>
                      </a:r>
                    </a:p>
                  </a:txBody>
                  <a:tcPr/>
                </a:tc>
                <a:extLst>
                  <a:ext uri="{0D108BD9-81ED-4DB2-BD59-A6C34878D82A}">
                    <a16:rowId xmlns:a16="http://schemas.microsoft.com/office/drawing/2014/main" val="10005"/>
                  </a:ext>
                </a:extLst>
              </a:tr>
              <a:tr h="297968">
                <a:tc>
                  <a:txBody>
                    <a:bodyPr/>
                    <a:lstStyle/>
                    <a:p>
                      <a:pPr lvl="1"/>
                      <a:r>
                        <a:rPr lang="en-US" sz="1400" dirty="0">
                          <a:solidFill>
                            <a:schemeClr val="tx1"/>
                          </a:solidFill>
                        </a:rPr>
                        <a:t>Adding Images</a:t>
                      </a:r>
                      <a:r>
                        <a:rPr lang="en-US" sz="1400" baseline="0" dirty="0">
                          <a:solidFill>
                            <a:schemeClr val="tx1"/>
                          </a:solidFill>
                        </a:rPr>
                        <a:t> to Your Presentation</a:t>
                      </a:r>
                      <a:endParaRPr lang="en-US" sz="1400" dirty="0">
                        <a:solidFill>
                          <a:schemeClr val="tx1"/>
                        </a:solidFill>
                      </a:endParaRPr>
                    </a:p>
                  </a:txBody>
                  <a:tcPr/>
                </a:tc>
                <a:tc>
                  <a:txBody>
                    <a:bodyPr/>
                    <a:lstStyle/>
                    <a:p>
                      <a:pPr algn="r"/>
                      <a:r>
                        <a:rPr lang="en-US" sz="1400" dirty="0"/>
                        <a:t>11</a:t>
                      </a:r>
                    </a:p>
                  </a:txBody>
                  <a:tcPr/>
                </a:tc>
                <a:extLst>
                  <a:ext uri="{0D108BD9-81ED-4DB2-BD59-A6C34878D82A}">
                    <a16:rowId xmlns:a16="http://schemas.microsoft.com/office/drawing/2014/main" val="2875235643"/>
                  </a:ext>
                </a:extLst>
              </a:tr>
              <a:tr h="297968">
                <a:tc>
                  <a:txBody>
                    <a:bodyPr/>
                    <a:lstStyle/>
                    <a:p>
                      <a:pPr lvl="1"/>
                      <a:r>
                        <a:rPr lang="en-US" sz="1400" dirty="0">
                          <a:solidFill>
                            <a:schemeClr val="tx1"/>
                          </a:solidFill>
                        </a:rPr>
                        <a:t>Animations and Videos</a:t>
                      </a:r>
                    </a:p>
                  </a:txBody>
                  <a:tcPr/>
                </a:tc>
                <a:tc>
                  <a:txBody>
                    <a:bodyPr/>
                    <a:lstStyle/>
                    <a:p>
                      <a:pPr algn="r"/>
                      <a:r>
                        <a:rPr lang="en-US" sz="1400" dirty="0"/>
                        <a:t>12</a:t>
                      </a:r>
                    </a:p>
                  </a:txBody>
                  <a:tcPr/>
                </a:tc>
                <a:extLst>
                  <a:ext uri="{0D108BD9-81ED-4DB2-BD59-A6C34878D82A}">
                    <a16:rowId xmlns:a16="http://schemas.microsoft.com/office/drawing/2014/main" val="2420509610"/>
                  </a:ext>
                </a:extLst>
              </a:tr>
              <a:tr h="2979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Content</a:t>
                      </a:r>
                      <a:r>
                        <a:rPr lang="en-US" sz="1400" baseline="0" dirty="0">
                          <a:solidFill>
                            <a:schemeClr val="tx1"/>
                          </a:solidFill>
                        </a:rPr>
                        <a:t> Restrictions</a:t>
                      </a:r>
                      <a:endParaRPr lang="en-US" sz="1400" dirty="0">
                        <a:solidFill>
                          <a:schemeClr val="tx1"/>
                        </a:solidFill>
                      </a:endParaRPr>
                    </a:p>
                  </a:txBody>
                  <a:tcPr/>
                </a:tc>
                <a:tc>
                  <a:txBody>
                    <a:bodyPr/>
                    <a:lstStyle/>
                    <a:p>
                      <a:pPr algn="r"/>
                      <a:r>
                        <a:rPr lang="en-US" sz="1400" dirty="0"/>
                        <a:t>13</a:t>
                      </a:r>
                    </a:p>
                  </a:txBody>
                  <a:tcPr/>
                </a:tc>
                <a:extLst>
                  <a:ext uri="{0D108BD9-81ED-4DB2-BD59-A6C34878D82A}">
                    <a16:rowId xmlns:a16="http://schemas.microsoft.com/office/drawing/2014/main" val="271784557"/>
                  </a:ext>
                </a:extLst>
              </a:tr>
              <a:tr h="2979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Copyright</a:t>
                      </a:r>
                      <a:r>
                        <a:rPr lang="en-US" sz="1400" baseline="0" dirty="0">
                          <a:solidFill>
                            <a:schemeClr val="tx1"/>
                          </a:solidFill>
                        </a:rPr>
                        <a:t> Restrictions</a:t>
                      </a:r>
                      <a:endParaRPr lang="en-US" sz="1400" dirty="0">
                        <a:solidFill>
                          <a:schemeClr val="tx1"/>
                        </a:solidFill>
                      </a:endParaRPr>
                    </a:p>
                  </a:txBody>
                  <a:tcPr/>
                </a:tc>
                <a:tc>
                  <a:txBody>
                    <a:bodyPr/>
                    <a:lstStyle/>
                    <a:p>
                      <a:pPr algn="r"/>
                      <a:r>
                        <a:rPr lang="en-US" sz="1400" dirty="0"/>
                        <a:t>14</a:t>
                      </a:r>
                    </a:p>
                  </a:txBody>
                  <a:tcPr/>
                </a:tc>
                <a:extLst>
                  <a:ext uri="{0D108BD9-81ED-4DB2-BD59-A6C34878D82A}">
                    <a16:rowId xmlns:a16="http://schemas.microsoft.com/office/drawing/2014/main" val="2001468224"/>
                  </a:ext>
                </a:extLst>
              </a:tr>
              <a:tr h="2979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Use of Logos</a:t>
                      </a:r>
                    </a:p>
                  </a:txBody>
                  <a:tcPr/>
                </a:tc>
                <a:tc>
                  <a:txBody>
                    <a:bodyPr/>
                    <a:lstStyle/>
                    <a:p>
                      <a:pPr algn="r"/>
                      <a:r>
                        <a:rPr lang="en-US" sz="1400" dirty="0"/>
                        <a:t>15</a:t>
                      </a:r>
                    </a:p>
                  </a:txBody>
                  <a:tcPr/>
                </a:tc>
                <a:extLst>
                  <a:ext uri="{0D108BD9-81ED-4DB2-BD59-A6C34878D82A}">
                    <a16:rowId xmlns:a16="http://schemas.microsoft.com/office/drawing/2014/main" val="2911895103"/>
                  </a:ext>
                </a:extLst>
              </a:tr>
              <a:tr h="297968">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accent4"/>
                          </a:solidFill>
                        </a:rPr>
                        <a:t>Preparing your PowerPoint for Web-Publication / PDF</a:t>
                      </a:r>
                    </a:p>
                  </a:txBody>
                  <a:tcPr/>
                </a:tc>
                <a:tc>
                  <a:txBody>
                    <a:bodyPr/>
                    <a:lstStyle/>
                    <a:p>
                      <a:pPr algn="r"/>
                      <a:r>
                        <a:rPr lang="en-US" sz="1400" dirty="0"/>
                        <a:t>16</a:t>
                      </a:r>
                    </a:p>
                  </a:txBody>
                  <a:tcPr/>
                </a:tc>
                <a:extLst>
                  <a:ext uri="{0D108BD9-81ED-4DB2-BD59-A6C34878D82A}">
                    <a16:rowId xmlns:a16="http://schemas.microsoft.com/office/drawing/2014/main" val="3649793051"/>
                  </a:ext>
                </a:extLst>
              </a:tr>
              <a:tr h="297968">
                <a:tc>
                  <a:txBody>
                    <a:bodyPr/>
                    <a:lstStyle/>
                    <a:p>
                      <a:pPr marL="742950" lvl="1" indent="-285750">
                        <a:buFont typeface="Arial" panose="020B0604020202020204" pitchFamily="34" charset="0"/>
                        <a:buChar char="•"/>
                      </a:pPr>
                      <a:r>
                        <a:rPr lang="en-US" sz="1400" dirty="0">
                          <a:solidFill>
                            <a:schemeClr val="tx1"/>
                          </a:solidFill>
                        </a:rPr>
                        <a:t>Adding Alt Text to Your</a:t>
                      </a:r>
                      <a:r>
                        <a:rPr lang="en-US" sz="1400" baseline="0" dirty="0">
                          <a:solidFill>
                            <a:schemeClr val="tx1"/>
                          </a:solidFill>
                        </a:rPr>
                        <a:t> Presentation</a:t>
                      </a:r>
                      <a:endParaRPr lang="en-US" sz="1400" dirty="0">
                        <a:solidFill>
                          <a:schemeClr val="tx1"/>
                        </a:solidFill>
                      </a:endParaRPr>
                    </a:p>
                  </a:txBody>
                  <a:tcPr/>
                </a:tc>
                <a:tc>
                  <a:txBody>
                    <a:bodyPr/>
                    <a:lstStyle/>
                    <a:p>
                      <a:pPr algn="r"/>
                      <a:r>
                        <a:rPr lang="en-US" sz="1400" dirty="0"/>
                        <a:t>17</a:t>
                      </a:r>
                    </a:p>
                  </a:txBody>
                  <a:tcPr/>
                </a:tc>
                <a:extLst>
                  <a:ext uri="{0D108BD9-81ED-4DB2-BD59-A6C34878D82A}">
                    <a16:rowId xmlns:a16="http://schemas.microsoft.com/office/drawing/2014/main" val="2221208121"/>
                  </a:ext>
                </a:extLst>
              </a:tr>
              <a:tr h="297968">
                <a:tc>
                  <a:txBody>
                    <a:bodyPr/>
                    <a:lstStyle/>
                    <a:p>
                      <a:pPr marL="742950" lvl="1" indent="-285750">
                        <a:buFont typeface="Arial" panose="020B0604020202020204" pitchFamily="34" charset="0"/>
                        <a:buChar char="•"/>
                      </a:pPr>
                      <a:r>
                        <a:rPr lang="en-US" sz="1400" dirty="0">
                          <a:solidFill>
                            <a:schemeClr val="tx1"/>
                          </a:solidFill>
                        </a:rPr>
                        <a:t>Adding Presentation Detail</a:t>
                      </a:r>
                      <a:r>
                        <a:rPr lang="en-US" sz="1400" baseline="0" dirty="0">
                          <a:solidFill>
                            <a:schemeClr val="tx1"/>
                          </a:solidFill>
                        </a:rPr>
                        <a:t> Information</a:t>
                      </a:r>
                    </a:p>
                  </a:txBody>
                  <a:tcPr/>
                </a:tc>
                <a:tc>
                  <a:txBody>
                    <a:bodyPr/>
                    <a:lstStyle/>
                    <a:p>
                      <a:pPr algn="r"/>
                      <a:r>
                        <a:rPr lang="en-US" sz="1400" dirty="0"/>
                        <a:t>19</a:t>
                      </a:r>
                    </a:p>
                  </a:txBody>
                  <a:tcPr/>
                </a:tc>
                <a:extLst>
                  <a:ext uri="{0D108BD9-81ED-4DB2-BD59-A6C34878D82A}">
                    <a16:rowId xmlns:a16="http://schemas.microsoft.com/office/drawing/2014/main" val="1698112779"/>
                  </a:ext>
                </a:extLst>
              </a:tr>
              <a:tr h="297968">
                <a:tc>
                  <a:txBody>
                    <a:bodyPr/>
                    <a:lstStyle/>
                    <a:p>
                      <a:pPr marL="742950" lvl="1" indent="-285750">
                        <a:buFont typeface="Arial" panose="020B0604020202020204" pitchFamily="34" charset="0"/>
                        <a:buChar char="•"/>
                      </a:pPr>
                      <a:r>
                        <a:rPr lang="en-US" sz="1400" dirty="0">
                          <a:solidFill>
                            <a:schemeClr val="tx1"/>
                          </a:solidFill>
                        </a:rPr>
                        <a:t>Creating</a:t>
                      </a:r>
                      <a:r>
                        <a:rPr lang="en-US" sz="1400" baseline="0" dirty="0">
                          <a:solidFill>
                            <a:schemeClr val="tx1"/>
                          </a:solidFill>
                        </a:rPr>
                        <a:t> Final Version of Your Presentation</a:t>
                      </a:r>
                      <a:endParaRPr lang="en-US" sz="1400" dirty="0">
                        <a:solidFill>
                          <a:schemeClr val="tx1"/>
                        </a:solidFill>
                      </a:endParaRPr>
                    </a:p>
                  </a:txBody>
                  <a:tcPr/>
                </a:tc>
                <a:tc>
                  <a:txBody>
                    <a:bodyPr/>
                    <a:lstStyle/>
                    <a:p>
                      <a:pPr algn="r"/>
                      <a:r>
                        <a:rPr lang="en-US" sz="1400" dirty="0"/>
                        <a:t>20</a:t>
                      </a:r>
                    </a:p>
                  </a:txBody>
                  <a:tcPr/>
                </a:tc>
                <a:extLst>
                  <a:ext uri="{0D108BD9-81ED-4DB2-BD59-A6C34878D82A}">
                    <a16:rowId xmlns:a16="http://schemas.microsoft.com/office/drawing/2014/main" val="930438728"/>
                  </a:ext>
                </a:extLst>
              </a:tr>
              <a:tr h="297968">
                <a:tc>
                  <a:txBody>
                    <a:bodyPr/>
                    <a:lstStyle/>
                    <a:p>
                      <a:pPr marL="742950" lvl="1" indent="-285750">
                        <a:buFont typeface="Arial" panose="020B0604020202020204" pitchFamily="34" charset="0"/>
                        <a:buChar char="•"/>
                      </a:pPr>
                      <a:r>
                        <a:rPr lang="en-US" sz="1400" dirty="0">
                          <a:solidFill>
                            <a:schemeClr val="tx1"/>
                          </a:solidFill>
                        </a:rPr>
                        <a:t>Creating PDF Version of Your</a:t>
                      </a:r>
                      <a:r>
                        <a:rPr lang="en-US" sz="1400" baseline="0" dirty="0">
                          <a:solidFill>
                            <a:schemeClr val="tx1"/>
                          </a:solidFill>
                        </a:rPr>
                        <a:t> Presentation</a:t>
                      </a:r>
                      <a:endParaRPr lang="en-US" sz="1400" dirty="0">
                        <a:solidFill>
                          <a:schemeClr val="tx1"/>
                        </a:solidFill>
                      </a:endParaRPr>
                    </a:p>
                  </a:txBody>
                  <a:tcPr/>
                </a:tc>
                <a:tc>
                  <a:txBody>
                    <a:bodyPr/>
                    <a:lstStyle/>
                    <a:p>
                      <a:pPr algn="r"/>
                      <a:r>
                        <a:rPr lang="en-US" sz="1400" dirty="0"/>
                        <a:t>21</a:t>
                      </a:r>
                    </a:p>
                  </a:txBody>
                  <a:tcPr/>
                </a:tc>
                <a:extLst>
                  <a:ext uri="{0D108BD9-81ED-4DB2-BD59-A6C34878D82A}">
                    <a16:rowId xmlns:a16="http://schemas.microsoft.com/office/drawing/2014/main" val="1552607889"/>
                  </a:ext>
                </a:extLst>
              </a:tr>
              <a:tr h="297968">
                <a:tc>
                  <a:txBody>
                    <a:bodyPr/>
                    <a:lstStyle/>
                    <a:p>
                      <a:pPr marL="742950" lvl="1" indent="-285750">
                        <a:buFont typeface="Arial" panose="020B0604020202020204" pitchFamily="34" charset="0"/>
                        <a:buChar char="•"/>
                      </a:pPr>
                      <a:r>
                        <a:rPr lang="en-US" sz="1400" dirty="0">
                          <a:solidFill>
                            <a:schemeClr val="tx1"/>
                          </a:solidFill>
                        </a:rPr>
                        <a:t>Verifying PDF File</a:t>
                      </a:r>
                    </a:p>
                  </a:txBody>
                  <a:tcPr/>
                </a:tc>
                <a:tc>
                  <a:txBody>
                    <a:bodyPr/>
                    <a:lstStyle/>
                    <a:p>
                      <a:pPr algn="r"/>
                      <a:r>
                        <a:rPr lang="en-US" sz="1400" dirty="0"/>
                        <a:t>22</a:t>
                      </a:r>
                    </a:p>
                  </a:txBody>
                  <a:tcPr/>
                </a:tc>
                <a:extLst>
                  <a:ext uri="{0D108BD9-81ED-4DB2-BD59-A6C34878D82A}">
                    <a16:rowId xmlns:a16="http://schemas.microsoft.com/office/drawing/2014/main" val="3672175120"/>
                  </a:ext>
                </a:extLst>
              </a:tr>
              <a:tr h="297968">
                <a:tc>
                  <a:txBody>
                    <a:bodyPr/>
                    <a:lstStyle/>
                    <a:p>
                      <a:pPr marL="742950" lvl="1" indent="-285750">
                        <a:buFont typeface="Arial" panose="020B0604020202020204" pitchFamily="34" charset="0"/>
                        <a:buChar char="•"/>
                      </a:pPr>
                      <a:r>
                        <a:rPr lang="en-US" sz="1400" dirty="0">
                          <a:solidFill>
                            <a:schemeClr val="tx1"/>
                          </a:solidFill>
                        </a:rPr>
                        <a:t>Submitting Your Presentation</a:t>
                      </a:r>
                    </a:p>
                  </a:txBody>
                  <a:tcPr/>
                </a:tc>
                <a:tc>
                  <a:txBody>
                    <a:bodyPr/>
                    <a:lstStyle/>
                    <a:p>
                      <a:pPr algn="r"/>
                      <a:r>
                        <a:rPr lang="en-US" sz="1400" dirty="0"/>
                        <a:t>23</a:t>
                      </a:r>
                    </a:p>
                  </a:txBody>
                  <a:tcPr/>
                </a:tc>
                <a:extLst>
                  <a:ext uri="{0D108BD9-81ED-4DB2-BD59-A6C34878D82A}">
                    <a16:rowId xmlns:a16="http://schemas.microsoft.com/office/drawing/2014/main" val="1775944409"/>
                  </a:ext>
                </a:extLst>
              </a:tr>
            </a:tbl>
          </a:graphicData>
        </a:graphic>
      </p:graphicFrame>
    </p:spTree>
    <p:extLst>
      <p:ext uri="{BB962C8B-B14F-4D97-AF65-F5344CB8AC3E}">
        <p14:creationId xmlns:p14="http://schemas.microsoft.com/office/powerpoint/2010/main" val="295723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20</a:t>
            </a:fld>
            <a:endParaRPr lang="en-US" altLang="en-US" sz="1500"/>
          </a:p>
        </p:txBody>
      </p:sp>
      <p:sp>
        <p:nvSpPr>
          <p:cNvPr id="24579" name="Rectangle 2"/>
          <p:cNvSpPr>
            <a:spLocks noGrp="1" noChangeArrowheads="1"/>
          </p:cNvSpPr>
          <p:nvPr>
            <p:ph type="title"/>
          </p:nvPr>
        </p:nvSpPr>
        <p:spPr>
          <a:xfrm>
            <a:off x="609600" y="165243"/>
            <a:ext cx="11039856" cy="795338"/>
          </a:xfrm>
        </p:spPr>
        <p:txBody>
          <a:bodyPr/>
          <a:lstStyle/>
          <a:p>
            <a:pPr eaLnBrk="1" hangingPunct="1"/>
            <a:r>
              <a:rPr lang="en-US" altLang="en-US" sz="3200" b="1" dirty="0">
                <a:solidFill>
                  <a:schemeClr val="tx1"/>
                </a:solidFill>
              </a:rPr>
              <a:t>Creating Final Version of Your Presentation</a:t>
            </a:r>
          </a:p>
        </p:txBody>
      </p:sp>
      <p:sp>
        <p:nvSpPr>
          <p:cNvPr id="6" name="Text Box 54"/>
          <p:cNvSpPr txBox="1">
            <a:spLocks noChangeArrowheads="1"/>
          </p:cNvSpPr>
          <p:nvPr/>
        </p:nvSpPr>
        <p:spPr bwMode="auto">
          <a:xfrm>
            <a:off x="609600" y="1183850"/>
            <a:ext cx="10972800" cy="2241229"/>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1800"/>
              </a:spcBef>
              <a:buFont typeface="Arial" pitchFamily="34" charset="0"/>
              <a:buChar char="•"/>
              <a:defRPr/>
            </a:pPr>
            <a:r>
              <a:rPr lang="en-US" altLang="en-US" sz="1800" kern="0" dirty="0"/>
              <a:t>Once your PowerPoint presentation is final, you must minimize your PowerPoint’s file size.  </a:t>
            </a:r>
          </a:p>
          <a:p>
            <a:pPr marL="231775" eaLnBrk="1" hangingPunct="1">
              <a:spcBef>
                <a:spcPts val="1800"/>
              </a:spcBef>
              <a:buFont typeface="Arial" pitchFamily="34" charset="0"/>
              <a:buChar char="•"/>
              <a:defRPr/>
            </a:pPr>
            <a:r>
              <a:rPr lang="en-US" altLang="en-US" sz="1800" kern="0" dirty="0"/>
              <a:t>Do this by using the </a:t>
            </a:r>
            <a:r>
              <a:rPr lang="en-US" altLang="en-US" sz="1800" kern="0" dirty="0">
                <a:solidFill>
                  <a:srgbClr val="0070C0"/>
                </a:solidFill>
              </a:rPr>
              <a:t>“Save As” </a:t>
            </a:r>
            <a:r>
              <a:rPr lang="en-US" altLang="en-US" sz="1800" kern="0" dirty="0"/>
              <a:t>option to save the final version of your file as a PowerPoint presentation.   </a:t>
            </a:r>
          </a:p>
          <a:p>
            <a:pPr marL="231775" eaLnBrk="1" hangingPunct="1">
              <a:spcBef>
                <a:spcPts val="1800"/>
              </a:spcBef>
              <a:buFont typeface="Arial" pitchFamily="34" charset="0"/>
              <a:buChar char="•"/>
              <a:defRPr/>
            </a:pPr>
            <a:r>
              <a:rPr lang="en-US" altLang="en-US" sz="1800" kern="0" dirty="0"/>
              <a:t>Doing a simple “Save” command will not minimize file size.  </a:t>
            </a:r>
          </a:p>
          <a:p>
            <a:pPr marL="231775" eaLnBrk="1" hangingPunct="1">
              <a:spcBef>
                <a:spcPts val="1800"/>
              </a:spcBef>
              <a:buFont typeface="Arial" pitchFamily="34" charset="0"/>
              <a:buChar char="•"/>
              <a:defRPr/>
            </a:pPr>
            <a:r>
              <a:rPr lang="en-US" altLang="en-US" sz="1800" kern="0" dirty="0"/>
              <a:t>You can “Save As” an existing PowerPoint filename if needed.</a:t>
            </a:r>
          </a:p>
          <a:p>
            <a:pPr marL="400050" indent="-342900" eaLnBrk="1" hangingPunct="1">
              <a:spcBef>
                <a:spcPts val="600"/>
              </a:spcBef>
              <a:buFont typeface="Arial" panose="020B0604020202020204" pitchFamily="34" charset="0"/>
              <a:buChar char="•"/>
              <a:defRPr/>
            </a:pPr>
            <a:endParaRPr lang="en-US" sz="1800" dirty="0">
              <a:solidFill>
                <a:schemeClr val="tx1"/>
              </a:solidFill>
            </a:endParaRPr>
          </a:p>
        </p:txBody>
      </p:sp>
    </p:spTree>
    <p:extLst>
      <p:ext uri="{BB962C8B-B14F-4D97-AF65-F5344CB8AC3E}">
        <p14:creationId xmlns:p14="http://schemas.microsoft.com/office/powerpoint/2010/main" val="260001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21</a:t>
            </a:fld>
            <a:endParaRPr lang="en-US" altLang="en-US" sz="1500"/>
          </a:p>
        </p:txBody>
      </p:sp>
      <p:sp>
        <p:nvSpPr>
          <p:cNvPr id="24579" name="Rectangle 2"/>
          <p:cNvSpPr>
            <a:spLocks noGrp="1" noChangeArrowheads="1"/>
          </p:cNvSpPr>
          <p:nvPr>
            <p:ph type="title"/>
          </p:nvPr>
        </p:nvSpPr>
        <p:spPr>
          <a:xfrm>
            <a:off x="609600" y="182497"/>
            <a:ext cx="10972800" cy="795338"/>
          </a:xfrm>
        </p:spPr>
        <p:txBody>
          <a:bodyPr/>
          <a:lstStyle/>
          <a:p>
            <a:pPr eaLnBrk="1" hangingPunct="1"/>
            <a:r>
              <a:rPr lang="en-US" altLang="en-US" sz="3200" b="1" dirty="0">
                <a:solidFill>
                  <a:schemeClr val="tx1"/>
                </a:solidFill>
              </a:rPr>
              <a:t>Creating PDF Version of Your Presentation</a:t>
            </a:r>
          </a:p>
        </p:txBody>
      </p:sp>
      <p:sp>
        <p:nvSpPr>
          <p:cNvPr id="6" name="Text Box 54"/>
          <p:cNvSpPr txBox="1">
            <a:spLocks noChangeArrowheads="1"/>
          </p:cNvSpPr>
          <p:nvPr/>
        </p:nvSpPr>
        <p:spPr bwMode="auto">
          <a:xfrm>
            <a:off x="609600" y="1253179"/>
            <a:ext cx="10972799" cy="4703442"/>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1800"/>
              </a:spcBef>
              <a:buFont typeface="Arial" pitchFamily="34" charset="0"/>
              <a:buChar char="•"/>
              <a:defRPr/>
            </a:pPr>
            <a:r>
              <a:rPr lang="en-US" altLang="en-US" sz="1800" kern="0" dirty="0"/>
              <a:t>You are also required to submit a PDF version of your presentation.</a:t>
            </a:r>
          </a:p>
          <a:p>
            <a:pPr marL="231775" eaLnBrk="1" hangingPunct="1">
              <a:spcBef>
                <a:spcPts val="1800"/>
              </a:spcBef>
              <a:buFont typeface="Arial" pitchFamily="34" charset="0"/>
              <a:buChar char="•"/>
              <a:defRPr/>
            </a:pPr>
            <a:r>
              <a:rPr lang="en-US" altLang="en-US" sz="1800" kern="0" dirty="0"/>
              <a:t>After saving your PowerPoint file using the “Save As” option, save the file as a PDF </a:t>
            </a:r>
            <a:r>
              <a:rPr lang="en-US" altLang="en-US" sz="1800" kern="0" dirty="0">
                <a:solidFill>
                  <a:schemeClr val="tx1"/>
                </a:solidFill>
              </a:rPr>
              <a:t>using the same naming conventions as your PowerPoint file.</a:t>
            </a:r>
          </a:p>
          <a:p>
            <a:pPr marL="800100" lvl="1" eaLnBrk="1" hangingPunct="1">
              <a:spcBef>
                <a:spcPts val="1800"/>
              </a:spcBef>
              <a:buFont typeface="Arial" pitchFamily="34" charset="0"/>
              <a:buChar char="•"/>
              <a:defRPr/>
            </a:pPr>
            <a:r>
              <a:rPr lang="en-US" altLang="en-US" sz="1600" kern="0" dirty="0"/>
              <a:t>If you have Adobe Acrobat Pro software, you can use the Acrobat PowerPoint plug-in or select “Save As Adobe PDF” to create your PDF.</a:t>
            </a:r>
          </a:p>
          <a:p>
            <a:pPr marL="800100" lvl="1" eaLnBrk="1" hangingPunct="1">
              <a:spcBef>
                <a:spcPts val="1800"/>
              </a:spcBef>
              <a:buFont typeface="Arial" pitchFamily="34" charset="0"/>
              <a:buChar char="•"/>
              <a:defRPr/>
            </a:pPr>
            <a:r>
              <a:rPr lang="en-US" altLang="en-US" sz="1600" kern="0" dirty="0"/>
              <a:t>If you do not have Acrobat Pro, click “Save As” and select “PDF” from the Save As type menu. </a:t>
            </a:r>
          </a:p>
          <a:p>
            <a:pPr marL="231775" eaLnBrk="1" hangingPunct="1">
              <a:spcBef>
                <a:spcPts val="1800"/>
              </a:spcBef>
              <a:buFont typeface="Arial" pitchFamily="34" charset="0"/>
              <a:buChar char="•"/>
              <a:defRPr/>
            </a:pPr>
            <a:r>
              <a:rPr lang="en-US" altLang="en-US" sz="1800" kern="0" dirty="0">
                <a:solidFill>
                  <a:schemeClr val="tx1"/>
                </a:solidFill>
              </a:rPr>
              <a:t>Click the </a:t>
            </a:r>
            <a:r>
              <a:rPr lang="en-US" altLang="en-US" sz="1800" kern="0" dirty="0">
                <a:solidFill>
                  <a:srgbClr val="0070C0"/>
                </a:solidFill>
              </a:rPr>
              <a:t>“Options” </a:t>
            </a:r>
            <a:r>
              <a:rPr lang="en-US" altLang="en-US" sz="1800" kern="0" dirty="0">
                <a:solidFill>
                  <a:schemeClr val="tx1"/>
                </a:solidFill>
              </a:rPr>
              <a:t>button in the Save As window and ensure the box to enable accessibility tags is checked. Look for text that says, “Document structure tags for accessibility” or “Enable accessibility and reflow with tagged Adobe PDF.”</a:t>
            </a:r>
          </a:p>
          <a:p>
            <a:pPr marL="231775" eaLnBrk="1" hangingPunct="1">
              <a:spcBef>
                <a:spcPts val="1800"/>
              </a:spcBef>
              <a:buFont typeface="Arial" pitchFamily="34" charset="0"/>
              <a:buChar char="•"/>
              <a:defRPr/>
            </a:pPr>
            <a:r>
              <a:rPr lang="en-US" altLang="en-US" sz="1800" kern="0" dirty="0">
                <a:solidFill>
                  <a:schemeClr val="tx1"/>
                </a:solidFill>
              </a:rPr>
              <a:t>Click </a:t>
            </a:r>
            <a:r>
              <a:rPr lang="en-US" altLang="en-US" sz="1800" kern="0" dirty="0">
                <a:solidFill>
                  <a:srgbClr val="0070C0"/>
                </a:solidFill>
              </a:rPr>
              <a:t>“Save”</a:t>
            </a:r>
            <a:r>
              <a:rPr lang="en-US" altLang="en-US" sz="1800" kern="0" dirty="0">
                <a:solidFill>
                  <a:schemeClr val="tx1"/>
                </a:solidFill>
              </a:rPr>
              <a:t>.</a:t>
            </a:r>
          </a:p>
          <a:p>
            <a:pPr marL="231775" eaLnBrk="1" hangingPunct="1">
              <a:spcBef>
                <a:spcPts val="1800"/>
              </a:spcBef>
              <a:buFont typeface="Arial" pitchFamily="34" charset="0"/>
              <a:buChar char="•"/>
              <a:defRPr/>
            </a:pPr>
            <a:r>
              <a:rPr lang="en-US" altLang="en-US" sz="1800" kern="0" dirty="0">
                <a:solidFill>
                  <a:schemeClr val="tx1"/>
                </a:solidFill>
              </a:rPr>
              <a:t>Select</a:t>
            </a:r>
            <a:r>
              <a:rPr lang="en-US" altLang="en-US" sz="1800" kern="0" dirty="0">
                <a:solidFill>
                  <a:srgbClr val="0000FF"/>
                </a:solidFill>
              </a:rPr>
              <a:t> </a:t>
            </a:r>
            <a:r>
              <a:rPr lang="en-US" altLang="en-US" sz="1800" kern="0" dirty="0">
                <a:solidFill>
                  <a:srgbClr val="0070C0"/>
                </a:solidFill>
              </a:rPr>
              <a:t>“NO” </a:t>
            </a:r>
            <a:r>
              <a:rPr lang="en-US" altLang="en-US" sz="1800" kern="0" dirty="0">
                <a:solidFill>
                  <a:schemeClr val="tx1"/>
                </a:solidFill>
              </a:rPr>
              <a:t>if asked if you would like to convert the presentation’s speaker notes to text annotations in the PDF.</a:t>
            </a:r>
          </a:p>
        </p:txBody>
      </p:sp>
    </p:spTree>
    <p:extLst>
      <p:ext uri="{BB962C8B-B14F-4D97-AF65-F5344CB8AC3E}">
        <p14:creationId xmlns:p14="http://schemas.microsoft.com/office/powerpoint/2010/main" val="426674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22</a:t>
            </a:fld>
            <a:endParaRPr lang="en-US" altLang="en-US" sz="1500"/>
          </a:p>
        </p:txBody>
      </p:sp>
      <p:sp>
        <p:nvSpPr>
          <p:cNvPr id="24579" name="Rectangle 2"/>
          <p:cNvSpPr>
            <a:spLocks noGrp="1" noChangeArrowheads="1"/>
          </p:cNvSpPr>
          <p:nvPr>
            <p:ph type="title"/>
          </p:nvPr>
        </p:nvSpPr>
        <p:spPr>
          <a:xfrm>
            <a:off x="609600" y="44479"/>
            <a:ext cx="10972800" cy="795338"/>
          </a:xfrm>
        </p:spPr>
        <p:txBody>
          <a:bodyPr/>
          <a:lstStyle/>
          <a:p>
            <a:pPr eaLnBrk="1" hangingPunct="1"/>
            <a:r>
              <a:rPr lang="en-US" altLang="en-US" sz="3200" b="1" dirty="0">
                <a:solidFill>
                  <a:schemeClr val="tx1"/>
                </a:solidFill>
              </a:rPr>
              <a:t>Verifying PDF File</a:t>
            </a:r>
          </a:p>
        </p:txBody>
      </p:sp>
      <p:sp>
        <p:nvSpPr>
          <p:cNvPr id="6" name="Text Box 54"/>
          <p:cNvSpPr txBox="1">
            <a:spLocks noChangeArrowheads="1"/>
          </p:cNvSpPr>
          <p:nvPr/>
        </p:nvSpPr>
        <p:spPr bwMode="auto">
          <a:xfrm>
            <a:off x="609600" y="951249"/>
            <a:ext cx="10972799" cy="2995282"/>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1800"/>
              </a:spcBef>
              <a:buFont typeface="Arial" pitchFamily="34" charset="0"/>
              <a:buChar char="•"/>
              <a:defRPr/>
            </a:pPr>
            <a:r>
              <a:rPr lang="en-US" altLang="en-US" sz="1800" kern="0" dirty="0"/>
              <a:t>After you create the PDF:</a:t>
            </a:r>
          </a:p>
          <a:p>
            <a:pPr marL="800100" lvl="1" eaLnBrk="1" hangingPunct="1">
              <a:spcBef>
                <a:spcPts val="1800"/>
              </a:spcBef>
              <a:buFont typeface="Arial" pitchFamily="34" charset="0"/>
              <a:buChar char="•"/>
              <a:defRPr/>
            </a:pPr>
            <a:r>
              <a:rPr lang="en-US" altLang="en-US" sz="1800" kern="0" dirty="0">
                <a:solidFill>
                  <a:schemeClr val="tx1"/>
                </a:solidFill>
              </a:rPr>
              <a:t>Scroll through the document and look at every page to ensure the PDF matches the PowerPoint file.</a:t>
            </a:r>
          </a:p>
          <a:p>
            <a:pPr marL="800100" lvl="1" eaLnBrk="1" hangingPunct="1">
              <a:spcBef>
                <a:spcPts val="1800"/>
              </a:spcBef>
              <a:buFont typeface="Arial" pitchFamily="34" charset="0"/>
              <a:buChar char="•"/>
              <a:defRPr/>
            </a:pPr>
            <a:r>
              <a:rPr lang="en-US" altLang="en-US" sz="1800" kern="0" dirty="0">
                <a:solidFill>
                  <a:schemeClr val="tx1"/>
                </a:solidFill>
              </a:rPr>
              <a:t>Look for missing items from charts such as legends and axis titles, which sometimes disappear due to incorrect object reordering that can result from the tagging process for accessibility.</a:t>
            </a:r>
          </a:p>
          <a:p>
            <a:pPr marL="800100" lvl="1" eaLnBrk="1" hangingPunct="1">
              <a:spcBef>
                <a:spcPts val="1800"/>
              </a:spcBef>
              <a:buFont typeface="Arial" pitchFamily="34" charset="0"/>
              <a:buChar char="•"/>
              <a:defRPr/>
            </a:pPr>
            <a:r>
              <a:rPr lang="en-US" altLang="en-US" sz="1800" kern="0" dirty="0">
                <a:solidFill>
                  <a:schemeClr val="tx1"/>
                </a:solidFill>
              </a:rPr>
              <a:t>If you do find issues that you’re not able to fix, a communications or publishing specialist at your organization may be able to help. Or you can contact </a:t>
            </a:r>
            <a:r>
              <a:rPr lang="en-US" altLang="en-US" sz="1800" kern="0" dirty="0">
                <a:solidFill>
                  <a:schemeClr val="tx1"/>
                </a:solidFill>
                <a:hlinkClick r:id="rId3"/>
              </a:rPr>
              <a:t>H2AMR@orau.org</a:t>
            </a:r>
            <a:r>
              <a:rPr lang="en-US" altLang="en-US" sz="1800" kern="0" dirty="0">
                <a:solidFill>
                  <a:schemeClr val="tx1"/>
                </a:solidFill>
              </a:rPr>
              <a:t> to help troubleshoot the PDF conversion. </a:t>
            </a:r>
          </a:p>
        </p:txBody>
      </p:sp>
    </p:spTree>
    <p:extLst>
      <p:ext uri="{BB962C8B-B14F-4D97-AF65-F5344CB8AC3E}">
        <p14:creationId xmlns:p14="http://schemas.microsoft.com/office/powerpoint/2010/main" val="235416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23</a:t>
            </a:fld>
            <a:endParaRPr lang="en-US" altLang="en-US" sz="1500"/>
          </a:p>
        </p:txBody>
      </p:sp>
      <p:sp>
        <p:nvSpPr>
          <p:cNvPr id="24579" name="Rectangle 2"/>
          <p:cNvSpPr>
            <a:spLocks noGrp="1" noChangeArrowheads="1"/>
          </p:cNvSpPr>
          <p:nvPr>
            <p:ph type="title"/>
          </p:nvPr>
        </p:nvSpPr>
        <p:spPr>
          <a:xfrm>
            <a:off x="609600" y="44479"/>
            <a:ext cx="10972800" cy="795338"/>
          </a:xfrm>
        </p:spPr>
        <p:txBody>
          <a:bodyPr/>
          <a:lstStyle/>
          <a:p>
            <a:pPr eaLnBrk="1" hangingPunct="1"/>
            <a:r>
              <a:rPr lang="en-US" altLang="en-US" sz="3200" b="1" dirty="0">
                <a:solidFill>
                  <a:schemeClr val="tx1"/>
                </a:solidFill>
              </a:rPr>
              <a:t>Submitting Your Presentation</a:t>
            </a:r>
          </a:p>
        </p:txBody>
      </p:sp>
      <p:sp>
        <p:nvSpPr>
          <p:cNvPr id="6" name="Text Box 54"/>
          <p:cNvSpPr txBox="1">
            <a:spLocks noChangeArrowheads="1"/>
          </p:cNvSpPr>
          <p:nvPr/>
        </p:nvSpPr>
        <p:spPr bwMode="auto">
          <a:xfrm>
            <a:off x="609600" y="1162359"/>
            <a:ext cx="10972799" cy="3318447"/>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31775" eaLnBrk="1" hangingPunct="1">
              <a:spcBef>
                <a:spcPts val="600"/>
              </a:spcBef>
              <a:buFont typeface="Arial" pitchFamily="34" charset="0"/>
              <a:buChar char="•"/>
              <a:defRPr/>
            </a:pPr>
            <a:r>
              <a:rPr lang="en-US" sz="1800" dirty="0">
                <a:solidFill>
                  <a:schemeClr val="tx1"/>
                </a:solidFill>
              </a:rPr>
              <a:t>Submit your presentation files to ORAU* by </a:t>
            </a:r>
            <a:r>
              <a:rPr lang="en-US" sz="1800" b="1" dirty="0">
                <a:solidFill>
                  <a:srgbClr val="FF0000"/>
                </a:solidFill>
              </a:rPr>
              <a:t>April 14, 2023.</a:t>
            </a:r>
          </a:p>
          <a:p>
            <a:pPr marL="231775" eaLnBrk="1" hangingPunct="1">
              <a:spcBef>
                <a:spcPts val="600"/>
              </a:spcBef>
              <a:buFont typeface="Arial" pitchFamily="34" charset="0"/>
              <a:buChar char="•"/>
              <a:defRPr/>
            </a:pPr>
            <a:r>
              <a:rPr lang="en-US" sz="1800" dirty="0">
                <a:solidFill>
                  <a:schemeClr val="tx1"/>
                </a:solidFill>
              </a:rPr>
              <a:t>Submit your presentation using this Google Form: </a:t>
            </a:r>
            <a:r>
              <a:rPr lang="en-US" sz="1800" dirty="0">
                <a:solidFill>
                  <a:schemeClr val="tx1"/>
                </a:solidFill>
                <a:hlinkClick r:id="rId3"/>
              </a:rPr>
              <a:t>https://forms.gle/TeShq6CS5UJhwE2P6</a:t>
            </a:r>
            <a:r>
              <a:rPr lang="en-US" sz="1800" dirty="0">
                <a:solidFill>
                  <a:schemeClr val="tx1"/>
                </a:solidFill>
              </a:rPr>
              <a:t>.   </a:t>
            </a:r>
          </a:p>
          <a:p>
            <a:pPr marL="968375" lvl="1" indent="-342900" eaLnBrk="1" hangingPunct="1">
              <a:spcBef>
                <a:spcPts val="600"/>
              </a:spcBef>
              <a:buFont typeface="+mj-lt"/>
              <a:buAutoNum type="arabicPeriod"/>
              <a:defRPr/>
            </a:pPr>
            <a:r>
              <a:rPr lang="en-US" sz="1800" dirty="0">
                <a:solidFill>
                  <a:schemeClr val="tx1"/>
                </a:solidFill>
              </a:rPr>
              <a:t>Complete the required project and PI information fields.</a:t>
            </a:r>
          </a:p>
          <a:p>
            <a:pPr marL="968375" lvl="1" indent="-342900" eaLnBrk="1" hangingPunct="1">
              <a:spcBef>
                <a:spcPts val="600"/>
              </a:spcBef>
              <a:buFont typeface="+mj-lt"/>
              <a:buAutoNum type="arabicPeriod"/>
              <a:defRPr/>
            </a:pPr>
            <a:r>
              <a:rPr lang="en-US" sz="1800" dirty="0">
                <a:solidFill>
                  <a:schemeClr val="tx1"/>
                </a:solidFill>
              </a:rPr>
              <a:t>Upload your PowerPoint presentation file (.ppt or .pptx) and the PDF version of your PowerPoint presentation (.pdf).</a:t>
            </a:r>
          </a:p>
          <a:p>
            <a:pPr marL="968375" lvl="1" indent="-342900" eaLnBrk="1" hangingPunct="1">
              <a:spcBef>
                <a:spcPts val="600"/>
              </a:spcBef>
              <a:buFont typeface="+mj-lt"/>
              <a:buAutoNum type="arabicPeriod"/>
              <a:defRPr/>
            </a:pPr>
            <a:r>
              <a:rPr lang="en-US" sz="1800" dirty="0">
                <a:solidFill>
                  <a:schemeClr val="tx1"/>
                </a:solidFill>
              </a:rPr>
              <a:t>Indicate which (if any) slides contain videos (for oral presentations only).</a:t>
            </a:r>
          </a:p>
          <a:p>
            <a:pPr marL="968375" lvl="1" indent="-342900" eaLnBrk="1" hangingPunct="1">
              <a:spcBef>
                <a:spcPts val="600"/>
              </a:spcBef>
              <a:buFont typeface="+mj-lt"/>
              <a:buAutoNum type="arabicPeriod"/>
              <a:defRPr/>
            </a:pPr>
            <a:r>
              <a:rPr lang="en-US" altLang="en-US" sz="1800" dirty="0"/>
              <a:t>Note any changes to title or presenter. </a:t>
            </a:r>
            <a:r>
              <a:rPr lang="en-US" altLang="en-US" sz="1800" b="1" dirty="0"/>
              <a:t>Title changes must be approved in advance by your DOE Technology Manager.</a:t>
            </a:r>
            <a:endParaRPr lang="en-US" sz="1800" b="1" dirty="0">
              <a:solidFill>
                <a:schemeClr val="tx1"/>
              </a:solidFill>
            </a:endParaRPr>
          </a:p>
          <a:p>
            <a:pPr marL="342900" indent="-285750" eaLnBrk="1" hangingPunct="1">
              <a:spcBef>
                <a:spcPts val="600"/>
              </a:spcBef>
              <a:buFont typeface="Arial" panose="020B0604020202020204" pitchFamily="34" charset="0"/>
              <a:buChar char="•"/>
              <a:defRPr/>
            </a:pPr>
            <a:r>
              <a:rPr lang="en-US" sz="1800" dirty="0">
                <a:solidFill>
                  <a:schemeClr val="tx1"/>
                </a:solidFill>
              </a:rPr>
              <a:t>If you have any issues with the submission form, request an alternative delivery option by sending an email to ORAU at </a:t>
            </a:r>
            <a:r>
              <a:rPr lang="en-US" sz="1800" dirty="0">
                <a:solidFill>
                  <a:srgbClr val="FF0000"/>
                </a:solidFill>
                <a:hlinkClick r:id="rId4"/>
              </a:rPr>
              <a:t>H2AMR@orau.org</a:t>
            </a:r>
            <a:r>
              <a:rPr lang="en-US" sz="1800" dirty="0">
                <a:solidFill>
                  <a:schemeClr val="tx1"/>
                </a:solidFill>
              </a:rPr>
              <a:t>.</a:t>
            </a:r>
            <a:endParaRPr lang="en-US" altLang="zh-CN" sz="1800" kern="0" dirty="0">
              <a:solidFill>
                <a:schemeClr val="tx1"/>
              </a:solidFill>
            </a:endParaRPr>
          </a:p>
        </p:txBody>
      </p:sp>
      <p:sp>
        <p:nvSpPr>
          <p:cNvPr id="5" name="TextBox 4">
            <a:extLst>
              <a:ext uri="{FF2B5EF4-FFF2-40B4-BE49-F238E27FC236}">
                <a16:creationId xmlns:a16="http://schemas.microsoft.com/office/drawing/2014/main" id="{DFBA7E7B-7A9A-4302-9CFB-F06030CC770F}"/>
              </a:ext>
            </a:extLst>
          </p:cNvPr>
          <p:cNvSpPr txBox="1"/>
          <p:nvPr/>
        </p:nvSpPr>
        <p:spPr>
          <a:xfrm>
            <a:off x="1165859" y="5110866"/>
            <a:ext cx="9860280" cy="584775"/>
          </a:xfrm>
          <a:prstGeom prst="rect">
            <a:avLst/>
          </a:prstGeom>
          <a:noFill/>
        </p:spPr>
        <p:txBody>
          <a:bodyPr wrap="square" rtlCol="0">
            <a:spAutoFit/>
          </a:bodyPr>
          <a:lstStyle/>
          <a:p>
            <a:r>
              <a:rPr lang="en-US" sz="1600" b="1" dirty="0"/>
              <a:t>* </a:t>
            </a:r>
            <a:r>
              <a:rPr lang="en-US" sz="1600" b="1" i="1" dirty="0"/>
              <a:t>If you plan to include review cycles with the DOE Technology Manager overseeing your presentation, those should be completed </a:t>
            </a:r>
            <a:r>
              <a:rPr lang="en-US" sz="1600" b="1" i="1" u="sng" dirty="0"/>
              <a:t>before</a:t>
            </a:r>
            <a:r>
              <a:rPr lang="en-US" sz="1600" b="1" i="1" dirty="0"/>
              <a:t> you submit your presentation files to ORAU.</a:t>
            </a:r>
          </a:p>
        </p:txBody>
      </p:sp>
    </p:spTree>
    <p:extLst>
      <p:ext uri="{BB962C8B-B14F-4D97-AF65-F5344CB8AC3E}">
        <p14:creationId xmlns:p14="http://schemas.microsoft.com/office/powerpoint/2010/main" val="83656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57002"/>
          </a:xfrm>
          <a:noFill/>
        </p:spPr>
        <p:txBody>
          <a:bodyPr/>
          <a:lstStyle/>
          <a:p>
            <a:r>
              <a:rPr lang="en-US" sz="3200" b="1" dirty="0">
                <a:solidFill>
                  <a:sysClr val="windowText" lastClr="000000"/>
                </a:solidFill>
              </a:rPr>
              <a:t>Presenting at the AMR</a:t>
            </a:r>
          </a:p>
        </p:txBody>
      </p:sp>
      <p:sp>
        <p:nvSpPr>
          <p:cNvPr id="3" name="Subtitle 2"/>
          <p:cNvSpPr>
            <a:spLocks noGrp="1"/>
          </p:cNvSpPr>
          <p:nvPr>
            <p:ph type="subTitle" idx="1"/>
          </p:nvPr>
        </p:nvSpPr>
        <p:spPr>
          <a:xfrm>
            <a:off x="609600" y="1462744"/>
            <a:ext cx="10972800" cy="1752600"/>
          </a:xfrm>
        </p:spPr>
        <p:txBody>
          <a:bodyPr/>
          <a:lstStyle/>
          <a:p>
            <a:pPr marL="285750" indent="-285750" algn="l">
              <a:spcBef>
                <a:spcPts val="0"/>
              </a:spcBef>
              <a:buFont typeface="Arial" panose="020B0604020202020204" pitchFamily="34" charset="0"/>
              <a:buChar char="•"/>
            </a:pPr>
            <a:r>
              <a:rPr lang="en-US" sz="1800" b="1" dirty="0"/>
              <a:t>All presenters are encouraged to attend the AMR meeting in person. For reviewed projects: If you are a principal investigator and you cannot attend in person, please try to identify an alternate presenter that can attend in person.</a:t>
            </a:r>
          </a:p>
          <a:p>
            <a:pPr marL="285750" indent="-285750" algn="l">
              <a:spcBef>
                <a:spcPts val="0"/>
              </a:spcBef>
              <a:buFont typeface="Arial" panose="020B0604020202020204" pitchFamily="34" charset="0"/>
              <a:buChar char="•"/>
            </a:pPr>
            <a:endParaRPr lang="en-US" sz="1800" b="1" dirty="0">
              <a:highlight>
                <a:srgbClr val="FFFF00"/>
              </a:highlight>
            </a:endParaRPr>
          </a:p>
          <a:p>
            <a:pPr marL="285750" indent="-285750" algn="l">
              <a:spcBef>
                <a:spcPts val="0"/>
              </a:spcBef>
              <a:buFont typeface="Arial" panose="020B0604020202020204" pitchFamily="34" charset="0"/>
              <a:buChar char="•"/>
            </a:pPr>
            <a:r>
              <a:rPr lang="en-US" sz="1800" dirty="0"/>
              <a:t>If you have any questions about the process or have any special needs, please contact ORAU at </a:t>
            </a:r>
            <a:r>
              <a:rPr lang="en-US" sz="1800" dirty="0">
                <a:hlinkClick r:id="rId2"/>
              </a:rPr>
              <a:t>H2AMR@orau.org</a:t>
            </a:r>
            <a:r>
              <a:rPr lang="en-US" sz="1800" dirty="0"/>
              <a:t>.  </a:t>
            </a:r>
          </a:p>
          <a:p>
            <a:pPr marL="285750" indent="-285750" algn="l">
              <a:spcBef>
                <a:spcPts val="0"/>
              </a:spcBef>
              <a:buFont typeface="Arial" panose="020B0604020202020204" pitchFamily="34" charset="0"/>
              <a:buChar char="•"/>
            </a:pPr>
            <a:endParaRPr lang="en-US" sz="1800" dirty="0"/>
          </a:p>
          <a:p>
            <a:pPr marL="285750" indent="-285750" algn="l">
              <a:spcBef>
                <a:spcPts val="0"/>
              </a:spcBef>
              <a:buFont typeface="Arial" panose="020B0604020202020204" pitchFamily="34" charset="0"/>
              <a:buChar char="•"/>
            </a:pPr>
            <a:r>
              <a:rPr lang="en-US" sz="1800" dirty="0"/>
              <a:t>Once your presentation has been approved by ORAU, you will receive an email from ORAU with more information about presenting at the AMR.</a:t>
            </a:r>
          </a:p>
          <a:p>
            <a:pPr algn="l">
              <a:spcBef>
                <a:spcPts val="0"/>
              </a:spcBef>
            </a:pPr>
            <a:endParaRPr lang="en-US" sz="1800" dirty="0">
              <a:highlight>
                <a:srgbClr val="FFFF00"/>
              </a:highlight>
            </a:endParaRPr>
          </a:p>
          <a:p>
            <a:pPr marL="285750" indent="-285750" algn="l">
              <a:spcBef>
                <a:spcPts val="0"/>
              </a:spcBef>
              <a:buFont typeface="Arial" panose="020B0604020202020204" pitchFamily="34" charset="0"/>
              <a:buChar char="•"/>
            </a:pPr>
            <a:r>
              <a:rPr lang="en-US" altLang="en-US" sz="1800" kern="0" dirty="0"/>
              <a:t>A</a:t>
            </a:r>
            <a:r>
              <a:rPr lang="en-US" altLang="zh-CN" sz="1800" kern="0" dirty="0"/>
              <a:t> PDF version of your presentation slides will be available to reviewers </a:t>
            </a:r>
            <a:r>
              <a:rPr lang="en-US" altLang="zh-CN" sz="1800" dirty="0"/>
              <a:t>(if applicable) in </a:t>
            </a:r>
            <a:r>
              <a:rPr lang="en-US" altLang="zh-CN" sz="1800" dirty="0" err="1"/>
              <a:t>PeerNet</a:t>
            </a:r>
            <a:r>
              <a:rPr lang="en-US" altLang="zh-CN" sz="1800" dirty="0"/>
              <a:t> </a:t>
            </a:r>
            <a:r>
              <a:rPr lang="en-US" altLang="zh-CN" sz="1800" kern="0" dirty="0"/>
              <a:t>prior to the meeting. A PDF version without PowerPoint animations, videos, or Reviewer-Only slides will be available to AMR attendees during</a:t>
            </a:r>
            <a:r>
              <a:rPr lang="en-US" altLang="zh-CN" sz="1800" dirty="0"/>
              <a:t> the meeting through the attendee hub platform and </a:t>
            </a:r>
            <a:r>
              <a:rPr lang="en-US" altLang="zh-CN" sz="1800" kern="0" dirty="0"/>
              <a:t>posted to the DOE </a:t>
            </a:r>
            <a:r>
              <a:rPr lang="en-US" altLang="zh-CN" sz="1800" kern="0" dirty="0">
                <a:hlinkClick r:id="rId3"/>
              </a:rPr>
              <a:t>AMR presentation database</a:t>
            </a:r>
            <a:r>
              <a:rPr lang="en-US" altLang="zh-CN" sz="1800" kern="0" dirty="0"/>
              <a:t> after the meeting</a:t>
            </a:r>
            <a:r>
              <a:rPr lang="en-US" altLang="en-US" sz="1800" kern="0" dirty="0"/>
              <a:t>.</a:t>
            </a:r>
          </a:p>
          <a:p>
            <a:pPr marL="285750" indent="-285750" algn="l">
              <a:spcBef>
                <a:spcPts val="0"/>
              </a:spcBef>
              <a:buFont typeface="Arial" panose="020B0604020202020204" pitchFamily="34" charset="0"/>
              <a:buChar char="•"/>
            </a:pPr>
            <a:endParaRPr lang="en-US" altLang="en-US" sz="1800" kern="0" dirty="0"/>
          </a:p>
          <a:p>
            <a:pPr marL="285750" indent="-285750" algn="l">
              <a:spcBef>
                <a:spcPts val="0"/>
              </a:spcBef>
              <a:buFont typeface="Arial" panose="020B0604020202020204" pitchFamily="34" charset="0"/>
              <a:buChar char="•"/>
            </a:pPr>
            <a:r>
              <a:rPr lang="en-US" altLang="en-US" sz="1800" dirty="0"/>
              <a:t>Specific information about presenting </a:t>
            </a:r>
            <a:r>
              <a:rPr lang="en-US" altLang="en-US" sz="1800" dirty="0">
                <a:solidFill>
                  <a:srgbClr val="FF0000"/>
                </a:solidFill>
              </a:rPr>
              <a:t>Oral </a:t>
            </a:r>
            <a:r>
              <a:rPr lang="en-US" altLang="en-US" sz="1800" dirty="0"/>
              <a:t>or </a:t>
            </a:r>
            <a:r>
              <a:rPr lang="en-US" altLang="en-US" sz="1800" dirty="0">
                <a:solidFill>
                  <a:srgbClr val="FF0000"/>
                </a:solidFill>
              </a:rPr>
              <a:t>Poster</a:t>
            </a:r>
            <a:r>
              <a:rPr lang="en-US" altLang="en-US" sz="1800" dirty="0"/>
              <a:t> presentations at the AMR is provided on the next two slides.</a:t>
            </a:r>
            <a:endParaRPr lang="en-US" altLang="en-US" sz="1800" kern="0" dirty="0"/>
          </a:p>
          <a:p>
            <a:pPr marL="285750" indent="-285750" algn="l">
              <a:spcBef>
                <a:spcPts val="0"/>
              </a:spcBef>
              <a:buFont typeface="Arial" panose="020B0604020202020204" pitchFamily="34" charset="0"/>
              <a:buChar char="•"/>
            </a:pPr>
            <a:endParaRPr lang="en-US" altLang="en-US" sz="1800" dirty="0">
              <a:highlight>
                <a:srgbClr val="FFFF00"/>
              </a:highlight>
            </a:endParaRPr>
          </a:p>
        </p:txBody>
      </p:sp>
      <p:sp>
        <p:nvSpPr>
          <p:cNvPr id="5"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24</a:t>
            </a:fld>
            <a:endParaRPr lang="en-US" altLang="en-US" sz="1500"/>
          </a:p>
        </p:txBody>
      </p:sp>
    </p:spTree>
    <p:extLst>
      <p:ext uri="{BB962C8B-B14F-4D97-AF65-F5344CB8AC3E}">
        <p14:creationId xmlns:p14="http://schemas.microsoft.com/office/powerpoint/2010/main" val="376142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57002"/>
          </a:xfrm>
          <a:noFill/>
        </p:spPr>
        <p:txBody>
          <a:bodyPr/>
          <a:lstStyle/>
          <a:p>
            <a:r>
              <a:rPr lang="en-US" sz="3200" b="1" dirty="0">
                <a:solidFill>
                  <a:sysClr val="windowText" lastClr="000000"/>
                </a:solidFill>
              </a:rPr>
              <a:t>Presenting at the AMR: </a:t>
            </a:r>
            <a:r>
              <a:rPr lang="en-US" sz="3200" b="1" dirty="0">
                <a:solidFill>
                  <a:srgbClr val="FF0000"/>
                </a:solidFill>
              </a:rPr>
              <a:t>Oral Presentations</a:t>
            </a:r>
          </a:p>
        </p:txBody>
      </p:sp>
      <p:sp>
        <p:nvSpPr>
          <p:cNvPr id="3" name="Subtitle 2"/>
          <p:cNvSpPr>
            <a:spLocks noGrp="1"/>
          </p:cNvSpPr>
          <p:nvPr>
            <p:ph type="subTitle" idx="1"/>
          </p:nvPr>
        </p:nvSpPr>
        <p:spPr>
          <a:xfrm>
            <a:off x="609600" y="1462744"/>
            <a:ext cx="10972800" cy="1752600"/>
          </a:xfrm>
        </p:spPr>
        <p:txBody>
          <a:bodyPr/>
          <a:lstStyle/>
          <a:p>
            <a:pPr marL="285750" indent="-285750" algn="l">
              <a:spcBef>
                <a:spcPts val="0"/>
              </a:spcBef>
              <a:spcAft>
                <a:spcPts val="0"/>
              </a:spcAft>
              <a:buFont typeface="Arial" panose="020B0604020202020204" pitchFamily="34" charset="0"/>
              <a:buChar char="•"/>
            </a:pPr>
            <a:r>
              <a:rPr lang="en-US" sz="1800" dirty="0"/>
              <a:t>All oral presentations will be preloaded on laptops in each session room. </a:t>
            </a:r>
          </a:p>
          <a:p>
            <a:pPr marL="285750" indent="-285750" algn="l">
              <a:spcBef>
                <a:spcPts val="0"/>
              </a:spcBef>
              <a:spcAft>
                <a:spcPts val="0"/>
              </a:spcAft>
              <a:buFont typeface="Arial" panose="020B0604020202020204" pitchFamily="34" charset="0"/>
              <a:buChar char="•"/>
            </a:pPr>
            <a:endParaRPr lang="en-US" sz="1800" dirty="0"/>
          </a:p>
          <a:p>
            <a:pPr marL="285750" indent="-285750" algn="l">
              <a:spcBef>
                <a:spcPts val="0"/>
              </a:spcBef>
              <a:spcAft>
                <a:spcPts val="0"/>
              </a:spcAft>
              <a:buFont typeface="Arial" panose="020B0604020202020204" pitchFamily="34" charset="0"/>
              <a:buChar char="•"/>
            </a:pPr>
            <a:r>
              <a:rPr lang="en-US" sz="1800" dirty="0"/>
              <a:t>Personal laptops and/or updated presentations will not be allowed at the time of presentation. </a:t>
            </a:r>
          </a:p>
          <a:p>
            <a:pPr marL="285750" indent="-285750" algn="l">
              <a:spcBef>
                <a:spcPts val="0"/>
              </a:spcBef>
              <a:spcAft>
                <a:spcPts val="0"/>
              </a:spcAft>
              <a:buFont typeface="Arial" panose="020B0604020202020204" pitchFamily="34" charset="0"/>
              <a:buChar char="•"/>
            </a:pPr>
            <a:endParaRPr lang="en-US" sz="1800" dirty="0"/>
          </a:p>
          <a:p>
            <a:pPr marL="285750" indent="-285750" algn="l">
              <a:spcBef>
                <a:spcPts val="0"/>
              </a:spcBef>
              <a:spcAft>
                <a:spcPts val="0"/>
              </a:spcAft>
              <a:buFont typeface="Arial" panose="020B0604020202020204" pitchFamily="34" charset="0"/>
              <a:buChar char="•"/>
            </a:pPr>
            <a:r>
              <a:rPr lang="en-US" sz="1800" dirty="0"/>
              <a:t>Each session room will be equipped with a projector, screen, timer, and a laser pointer.</a:t>
            </a:r>
          </a:p>
          <a:p>
            <a:pPr marL="285750" indent="-285750" algn="l">
              <a:spcBef>
                <a:spcPts val="0"/>
              </a:spcBef>
              <a:spcAft>
                <a:spcPts val="0"/>
              </a:spcAft>
              <a:buFont typeface="Arial" panose="020B0604020202020204" pitchFamily="34" charset="0"/>
              <a:buChar char="•"/>
            </a:pPr>
            <a:endParaRPr lang="en-US" sz="1800" dirty="0"/>
          </a:p>
          <a:p>
            <a:pPr marL="285750" indent="-285750" algn="l">
              <a:spcBef>
                <a:spcPts val="0"/>
              </a:spcBef>
              <a:spcAft>
                <a:spcPts val="0"/>
              </a:spcAft>
              <a:buFont typeface="Arial" panose="020B0604020202020204" pitchFamily="34" charset="0"/>
              <a:buChar char="•"/>
            </a:pPr>
            <a:r>
              <a:rPr lang="en-US" sz="1800" dirty="0"/>
              <a:t>Audio/visual technicians will be available in all session rooms and will provide assistance if necessary.</a:t>
            </a:r>
          </a:p>
          <a:p>
            <a:pPr marL="285750" indent="-285750" algn="l">
              <a:spcBef>
                <a:spcPts val="0"/>
              </a:spcBef>
              <a:spcAft>
                <a:spcPts val="0"/>
              </a:spcAft>
              <a:buFont typeface="Arial" panose="020B0604020202020204" pitchFamily="34" charset="0"/>
              <a:buChar char="•"/>
            </a:pPr>
            <a:endParaRPr lang="en-US" sz="1800" dirty="0"/>
          </a:p>
          <a:p>
            <a:pPr marL="285750" indent="-285750" algn="l">
              <a:spcBef>
                <a:spcPts val="0"/>
              </a:spcBef>
              <a:spcAft>
                <a:spcPts val="0"/>
              </a:spcAft>
              <a:buFont typeface="Arial" panose="020B0604020202020204" pitchFamily="34" charset="0"/>
              <a:buChar char="•"/>
            </a:pPr>
            <a:r>
              <a:rPr lang="en-US" sz="1800" dirty="0"/>
              <a:t>Each session will be moderated by DOE and ORAU staff, who will enforce time limits and facilitate Q&amp;A. Your microphone will be muted once you have reached your time limit.</a:t>
            </a:r>
          </a:p>
          <a:p>
            <a:pPr marL="285750" indent="-285750" algn="l">
              <a:spcBef>
                <a:spcPts val="0"/>
              </a:spcBef>
              <a:spcAft>
                <a:spcPts val="0"/>
              </a:spcAft>
              <a:buFont typeface="Arial" panose="020B0604020202020204" pitchFamily="34" charset="0"/>
              <a:buChar char="•"/>
            </a:pPr>
            <a:endParaRPr lang="en-US" sz="1800" dirty="0"/>
          </a:p>
          <a:p>
            <a:pPr marL="285750" indent="-285750" algn="l">
              <a:spcBef>
                <a:spcPts val="0"/>
              </a:spcBef>
              <a:spcAft>
                <a:spcPts val="0"/>
              </a:spcAft>
              <a:buFont typeface="Arial" panose="020B0604020202020204" pitchFamily="34" charset="0"/>
              <a:buChar char="•"/>
            </a:pPr>
            <a:r>
              <a:rPr lang="en-US" sz="1800" dirty="0"/>
              <a:t>Speaker Ready Stations will be available during the AMR for testing and presentation review. The location and hours for the Speaker Ready Stations will be provided to you as the meeting approaches. </a:t>
            </a:r>
            <a:endParaRPr lang="en-US" altLang="en-US" sz="1800" kern="0" dirty="0"/>
          </a:p>
        </p:txBody>
      </p:sp>
      <p:sp>
        <p:nvSpPr>
          <p:cNvPr id="5"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25</a:t>
            </a:fld>
            <a:endParaRPr lang="en-US" altLang="en-US" sz="1500"/>
          </a:p>
        </p:txBody>
      </p:sp>
    </p:spTree>
    <p:extLst>
      <p:ext uri="{BB962C8B-B14F-4D97-AF65-F5344CB8AC3E}">
        <p14:creationId xmlns:p14="http://schemas.microsoft.com/office/powerpoint/2010/main" val="311709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57002"/>
          </a:xfrm>
          <a:noFill/>
        </p:spPr>
        <p:txBody>
          <a:bodyPr/>
          <a:lstStyle/>
          <a:p>
            <a:r>
              <a:rPr lang="en-US" sz="3200" b="1" dirty="0">
                <a:solidFill>
                  <a:sysClr val="windowText" lastClr="000000"/>
                </a:solidFill>
              </a:rPr>
              <a:t>Presenting at the AMR: </a:t>
            </a:r>
            <a:r>
              <a:rPr lang="en-US" sz="3200" b="1" dirty="0">
                <a:solidFill>
                  <a:srgbClr val="FF0000"/>
                </a:solidFill>
              </a:rPr>
              <a:t>Poster Presentations</a:t>
            </a:r>
          </a:p>
        </p:txBody>
      </p:sp>
      <p:sp>
        <p:nvSpPr>
          <p:cNvPr id="3" name="Subtitle 2"/>
          <p:cNvSpPr>
            <a:spLocks noGrp="1"/>
          </p:cNvSpPr>
          <p:nvPr>
            <p:ph type="subTitle" idx="1"/>
          </p:nvPr>
        </p:nvSpPr>
        <p:spPr>
          <a:xfrm>
            <a:off x="609600" y="1462744"/>
            <a:ext cx="10972800" cy="1752600"/>
          </a:xfrm>
        </p:spPr>
        <p:txBody>
          <a:bodyPr/>
          <a:lstStyle/>
          <a:p>
            <a:pPr marL="285750" indent="-285750" algn="l">
              <a:spcBef>
                <a:spcPts val="0"/>
              </a:spcBef>
              <a:buFont typeface="Arial" panose="020B0604020202020204" pitchFamily="34" charset="0"/>
              <a:buChar char="•"/>
            </a:pPr>
            <a:r>
              <a:rPr lang="en-US" sz="1800" dirty="0"/>
              <a:t>As the meeting date gets closer, you will be assigned a specific poster board location on which you will need to hang your poster.</a:t>
            </a:r>
          </a:p>
          <a:p>
            <a:pPr marL="285750" indent="-285750" algn="l">
              <a:spcBef>
                <a:spcPts val="0"/>
              </a:spcBef>
              <a:buFont typeface="Arial" panose="020B0604020202020204" pitchFamily="34" charset="0"/>
              <a:buChar char="•"/>
            </a:pPr>
            <a:endParaRPr lang="en-US" sz="1800" dirty="0"/>
          </a:p>
          <a:p>
            <a:pPr marL="285750" indent="-285750" algn="l">
              <a:spcBef>
                <a:spcPts val="0"/>
              </a:spcBef>
              <a:buFont typeface="Arial" panose="020B0604020202020204" pitchFamily="34" charset="0"/>
              <a:buChar char="•"/>
            </a:pPr>
            <a:r>
              <a:rPr lang="en-US" sz="1800" dirty="0"/>
              <a:t>Each poster board at the AMR is eight feet wide by four feet tall with a felt surface that accepts push pins or Velcro. Push pins will be provided for your convenience.</a:t>
            </a:r>
          </a:p>
          <a:p>
            <a:pPr algn="l">
              <a:spcBef>
                <a:spcPts val="0"/>
              </a:spcBef>
            </a:pPr>
            <a:endParaRPr lang="en-US" sz="1800" dirty="0"/>
          </a:p>
          <a:p>
            <a:pPr marL="285750" indent="-285750" algn="l">
              <a:spcBef>
                <a:spcPts val="0"/>
              </a:spcBef>
              <a:spcAft>
                <a:spcPts val="600"/>
              </a:spcAft>
              <a:buFont typeface="Arial" panose="020B0604020202020204" pitchFamily="34" charset="0"/>
              <a:buChar char="•"/>
            </a:pPr>
            <a:r>
              <a:rPr lang="en-US" sz="1800" dirty="0"/>
              <a:t>You must bring a printed copy of your presentation with you to the AMR. </a:t>
            </a:r>
          </a:p>
          <a:p>
            <a:pPr marL="685800" lvl="1" indent="-285750">
              <a:spcBef>
                <a:spcPts val="0"/>
              </a:spcBef>
              <a:spcAft>
                <a:spcPts val="600"/>
              </a:spcAft>
              <a:buFont typeface="Courier New" panose="02070309020205020404" pitchFamily="49" charset="0"/>
              <a:buChar char="o"/>
            </a:pPr>
            <a:r>
              <a:rPr lang="en-US" sz="1800" dirty="0"/>
              <a:t>It is recommended you print your poster presentation slides on letter-size paper for hanging on your assigned poster board.</a:t>
            </a:r>
          </a:p>
          <a:p>
            <a:pPr marL="685800" lvl="1" indent="-285750">
              <a:spcBef>
                <a:spcPts val="0"/>
              </a:spcBef>
              <a:spcAft>
                <a:spcPts val="0"/>
              </a:spcAft>
              <a:buFont typeface="Courier New" panose="02070309020205020404" pitchFamily="49" charset="0"/>
              <a:buChar char="o"/>
            </a:pPr>
            <a:r>
              <a:rPr lang="en-US" sz="1800" dirty="0"/>
              <a:t>If you prefer, you may create a large, one-sided poster sheet for presentation at the meeting;  however, you must still submit your poster in PDF and PowerPoint file formats as described.</a:t>
            </a:r>
          </a:p>
          <a:p>
            <a:pPr marL="285750" indent="-285750" algn="l">
              <a:spcBef>
                <a:spcPts val="0"/>
              </a:spcBef>
              <a:buFont typeface="Arial" panose="020B0604020202020204" pitchFamily="34" charset="0"/>
              <a:buChar char="•"/>
            </a:pPr>
            <a:endParaRPr lang="en-US" sz="1800" dirty="0"/>
          </a:p>
          <a:p>
            <a:pPr marL="285750" indent="-285750" algn="l">
              <a:spcBef>
                <a:spcPts val="0"/>
              </a:spcBef>
              <a:buFont typeface="Arial" panose="020B0604020202020204" pitchFamily="34" charset="0"/>
              <a:buChar char="•"/>
            </a:pPr>
            <a:r>
              <a:rPr lang="en-US" sz="1800" dirty="0"/>
              <a:t>Do not include Reviewer-Only slides on the poster boards.</a:t>
            </a:r>
          </a:p>
        </p:txBody>
      </p:sp>
      <p:sp>
        <p:nvSpPr>
          <p:cNvPr id="5"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26</a:t>
            </a:fld>
            <a:endParaRPr lang="en-US" altLang="en-US" sz="1500"/>
          </a:p>
        </p:txBody>
      </p:sp>
    </p:spTree>
    <p:extLst>
      <p:ext uri="{BB962C8B-B14F-4D97-AF65-F5344CB8AC3E}">
        <p14:creationId xmlns:p14="http://schemas.microsoft.com/office/powerpoint/2010/main" val="988438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52400"/>
            <a:ext cx="8229600" cy="639762"/>
          </a:xfrm>
        </p:spPr>
        <p:txBody>
          <a:bodyPr/>
          <a:lstStyle/>
          <a:p>
            <a:pPr eaLnBrk="1" hangingPunct="1"/>
            <a:r>
              <a:rPr lang="en-US" altLang="en-US" sz="3200" b="1" dirty="0">
                <a:solidFill>
                  <a:schemeClr val="tx1"/>
                </a:solidFill>
              </a:rPr>
              <a:t>Late Information Addition</a:t>
            </a:r>
          </a:p>
        </p:txBody>
      </p:sp>
      <p:sp>
        <p:nvSpPr>
          <p:cNvPr id="28675" name="Content Placeholder 4"/>
          <p:cNvSpPr>
            <a:spLocks noGrp="1"/>
          </p:cNvSpPr>
          <p:nvPr>
            <p:ph idx="1"/>
          </p:nvPr>
        </p:nvSpPr>
        <p:spPr>
          <a:xfrm>
            <a:off x="609600" y="1323974"/>
            <a:ext cx="10972800" cy="4525963"/>
          </a:xfrm>
        </p:spPr>
        <p:txBody>
          <a:bodyPr/>
          <a:lstStyle/>
          <a:p>
            <a:pPr eaLnBrk="1" hangingPunct="1">
              <a:spcBef>
                <a:spcPct val="50000"/>
              </a:spcBef>
            </a:pPr>
            <a:r>
              <a:rPr lang="en-US" altLang="en-US" sz="1800" kern="1200" dirty="0">
                <a:latin typeface="Arial" charset="0"/>
              </a:rPr>
              <a:t>Information and research updates that become available following the submission of the presentation but before the AMR may be supplied verbally at the time of the oral or poster presentation.</a:t>
            </a:r>
          </a:p>
          <a:p>
            <a:pPr eaLnBrk="1" hangingPunct="1">
              <a:spcBef>
                <a:spcPct val="50000"/>
              </a:spcBef>
            </a:pPr>
            <a:r>
              <a:rPr lang="en-US" altLang="en-US" sz="1800" kern="1200" dirty="0">
                <a:latin typeface="Arial" charset="0"/>
              </a:rPr>
              <a:t>No changes will be accepted during the AMR.</a:t>
            </a:r>
          </a:p>
          <a:p>
            <a:pPr eaLnBrk="1" hangingPunct="1">
              <a:spcBef>
                <a:spcPct val="50000"/>
              </a:spcBef>
            </a:pPr>
            <a:r>
              <a:rPr lang="en-US" altLang="en-US" sz="1800" kern="1200" dirty="0">
                <a:latin typeface="Arial" charset="0"/>
              </a:rPr>
              <a:t>Any additional information must still adhere to the time limitations.</a:t>
            </a:r>
          </a:p>
        </p:txBody>
      </p:sp>
      <p:sp>
        <p:nvSpPr>
          <p:cNvPr id="28676" name="Slide Number Placeholder 3"/>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4E501D02-FE4C-4962-9F54-EDF3422933CA}" type="slidenum">
              <a:rPr lang="en-US" altLang="en-US" sz="1500"/>
              <a:pPr>
                <a:spcBef>
                  <a:spcPct val="0"/>
                </a:spcBef>
                <a:buFontTx/>
                <a:buNone/>
              </a:pPr>
              <a:t>27</a:t>
            </a:fld>
            <a:endParaRPr lang="en-US" altLang="en-US" sz="1500"/>
          </a:p>
        </p:txBody>
      </p:sp>
    </p:spTree>
    <p:extLst>
      <p:ext uri="{BB962C8B-B14F-4D97-AF65-F5344CB8AC3E}">
        <p14:creationId xmlns:p14="http://schemas.microsoft.com/office/powerpoint/2010/main" val="415184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A604-70BA-40A2-83D0-7ABDBC74A335}"/>
              </a:ext>
            </a:extLst>
          </p:cNvPr>
          <p:cNvSpPr>
            <a:spLocks noGrp="1"/>
          </p:cNvSpPr>
          <p:nvPr>
            <p:ph type="title"/>
          </p:nvPr>
        </p:nvSpPr>
        <p:spPr>
          <a:xfrm>
            <a:off x="838200" y="156580"/>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Evaluation Criteria for</a:t>
            </a:r>
            <a:br>
              <a:rPr lang="en-US" dirty="0"/>
            </a:br>
            <a:r>
              <a:rPr lang="en-US" sz="3200" b="1" dirty="0">
                <a:solidFill>
                  <a:srgbClr val="FF0000"/>
                </a:solidFill>
                <a:latin typeface="Arial" panose="020B0604020202020204" pitchFamily="34" charset="0"/>
                <a:cs typeface="Arial" panose="020B0604020202020204" pitchFamily="34" charset="0"/>
              </a:rPr>
              <a:t>HydroGEN Seedling Projects</a:t>
            </a:r>
          </a:p>
        </p:txBody>
      </p:sp>
      <p:sp>
        <p:nvSpPr>
          <p:cNvPr id="5" name="Slide Number Placeholder 5">
            <a:extLst>
              <a:ext uri="{FF2B5EF4-FFF2-40B4-BE49-F238E27FC236}">
                <a16:creationId xmlns:a16="http://schemas.microsoft.com/office/drawing/2014/main" id="{C1DE74D4-E538-4D71-824A-2C1E48202731}"/>
              </a:ext>
            </a:extLst>
          </p:cNvPr>
          <p:cNvSpPr>
            <a:spLocks noGrp="1"/>
          </p:cNvSpPr>
          <p:nvPr>
            <p:ph type="sldNum" sz="quarter" idx="12"/>
          </p:nvPr>
        </p:nvSpPr>
        <p:spPr>
          <a:xfrm>
            <a:off x="11374313" y="6223588"/>
            <a:ext cx="609036" cy="63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77284">
              <a:spcBef>
                <a:spcPct val="20000"/>
              </a:spcBef>
              <a:buChar char="•"/>
              <a:defRPr sz="4529">
                <a:solidFill>
                  <a:schemeClr val="tx1"/>
                </a:solidFill>
                <a:latin typeface="Arial" panose="020B0604020202020204" pitchFamily="34" charset="0"/>
              </a:defRPr>
            </a:lvl1pPr>
            <a:lvl2pPr marL="989684" indent="-380648" defTabSz="1277284">
              <a:spcBef>
                <a:spcPct val="20000"/>
              </a:spcBef>
              <a:buChar char="–"/>
              <a:defRPr sz="3863">
                <a:solidFill>
                  <a:schemeClr val="tx1"/>
                </a:solidFill>
                <a:latin typeface="Arial" panose="020B0604020202020204" pitchFamily="34" charset="0"/>
              </a:defRPr>
            </a:lvl2pPr>
            <a:lvl3pPr marL="1522590" indent="-304518" defTabSz="1277284">
              <a:spcBef>
                <a:spcPct val="20000"/>
              </a:spcBef>
              <a:buChar char="•"/>
              <a:defRPr sz="3330">
                <a:solidFill>
                  <a:schemeClr val="tx1"/>
                </a:solidFill>
                <a:latin typeface="Arial" panose="020B0604020202020204" pitchFamily="34" charset="0"/>
              </a:defRPr>
            </a:lvl3pPr>
            <a:lvl4pPr marL="2131626" indent="-304518" defTabSz="1277284">
              <a:spcBef>
                <a:spcPct val="20000"/>
              </a:spcBef>
              <a:buChar char="–"/>
              <a:defRPr sz="2797">
                <a:solidFill>
                  <a:schemeClr val="tx1"/>
                </a:solidFill>
                <a:latin typeface="Arial" panose="020B0604020202020204" pitchFamily="34" charset="0"/>
              </a:defRPr>
            </a:lvl4pPr>
            <a:lvl5pPr marL="2740663" indent="-304518" defTabSz="1277284">
              <a:spcBef>
                <a:spcPct val="20000"/>
              </a:spcBef>
              <a:buChar char="»"/>
              <a:defRPr sz="2797">
                <a:solidFill>
                  <a:schemeClr val="tx1"/>
                </a:solidFill>
                <a:latin typeface="Arial" panose="020B0604020202020204" pitchFamily="34" charset="0"/>
              </a:defRPr>
            </a:lvl5pPr>
            <a:lvl6pPr marL="3349699" indent="-304518" defTabSz="1277284" eaLnBrk="0" fontAlgn="base" hangingPunct="0">
              <a:spcBef>
                <a:spcPct val="20000"/>
              </a:spcBef>
              <a:spcAft>
                <a:spcPct val="0"/>
              </a:spcAft>
              <a:buChar char="»"/>
              <a:defRPr sz="2797">
                <a:solidFill>
                  <a:schemeClr val="tx1"/>
                </a:solidFill>
                <a:latin typeface="Arial" panose="020B0604020202020204" pitchFamily="34" charset="0"/>
              </a:defRPr>
            </a:lvl6pPr>
            <a:lvl7pPr marL="3958735" indent="-304518" defTabSz="1277284" eaLnBrk="0" fontAlgn="base" hangingPunct="0">
              <a:spcBef>
                <a:spcPct val="20000"/>
              </a:spcBef>
              <a:spcAft>
                <a:spcPct val="0"/>
              </a:spcAft>
              <a:buChar char="»"/>
              <a:defRPr sz="2797">
                <a:solidFill>
                  <a:schemeClr val="tx1"/>
                </a:solidFill>
                <a:latin typeface="Arial" panose="020B0604020202020204" pitchFamily="34" charset="0"/>
              </a:defRPr>
            </a:lvl7pPr>
            <a:lvl8pPr marL="4567771" indent="-304518" defTabSz="1277284" eaLnBrk="0" fontAlgn="base" hangingPunct="0">
              <a:spcBef>
                <a:spcPct val="20000"/>
              </a:spcBef>
              <a:spcAft>
                <a:spcPct val="0"/>
              </a:spcAft>
              <a:buChar char="»"/>
              <a:defRPr sz="2797">
                <a:solidFill>
                  <a:schemeClr val="tx1"/>
                </a:solidFill>
                <a:latin typeface="Arial" panose="020B0604020202020204" pitchFamily="34" charset="0"/>
              </a:defRPr>
            </a:lvl8pPr>
            <a:lvl9pPr marL="5176807" indent="-304518" defTabSz="1277284" eaLnBrk="0" fontAlgn="base" hangingPunct="0">
              <a:spcBef>
                <a:spcPct val="20000"/>
              </a:spcBef>
              <a:spcAft>
                <a:spcPct val="0"/>
              </a:spcAft>
              <a:buChar char="»"/>
              <a:defRPr sz="2797">
                <a:solidFill>
                  <a:schemeClr val="tx1"/>
                </a:solidFill>
                <a:latin typeface="Arial" panose="020B0604020202020204" pitchFamily="34" charset="0"/>
              </a:defRPr>
            </a:lvl9pPr>
          </a:lstStyle>
          <a:p>
            <a:pPr eaLnBrk="1" hangingPunct="1">
              <a:spcBef>
                <a:spcPct val="0"/>
              </a:spcBef>
              <a:buNone/>
            </a:pPr>
            <a:fld id="{3A24F9BD-ED63-49A2-8985-8F44E02B1733}" type="slidenum">
              <a:rPr lang="en-US" altLang="en-US" sz="1332">
                <a:solidFill>
                  <a:prstClr val="black"/>
                </a:solidFill>
                <a:ea typeface="ＭＳ Ｐゴシック" charset="0"/>
              </a:rPr>
              <a:pPr eaLnBrk="1" hangingPunct="1">
                <a:spcBef>
                  <a:spcPct val="0"/>
                </a:spcBef>
                <a:buNone/>
              </a:pPr>
              <a:t>28</a:t>
            </a:fld>
            <a:endParaRPr lang="en-US" altLang="en-US" sz="1332" dirty="0">
              <a:solidFill>
                <a:prstClr val="black"/>
              </a:solidFill>
              <a:ea typeface="ＭＳ Ｐゴシック" charset="0"/>
            </a:endParaRPr>
          </a:p>
        </p:txBody>
      </p:sp>
      <p:sp>
        <p:nvSpPr>
          <p:cNvPr id="3" name="Rectangle 3">
            <a:extLst>
              <a:ext uri="{FF2B5EF4-FFF2-40B4-BE49-F238E27FC236}">
                <a16:creationId xmlns:a16="http://schemas.microsoft.com/office/drawing/2014/main" id="{E5ABE16E-F8CF-B2CA-54EF-8D39E4869BC2}"/>
              </a:ext>
            </a:extLst>
          </p:cNvPr>
          <p:cNvSpPr txBox="1">
            <a:spLocks noChangeArrowheads="1"/>
          </p:cNvSpPr>
          <p:nvPr/>
        </p:nvSpPr>
        <p:spPr>
          <a:xfrm>
            <a:off x="843064" y="1690690"/>
            <a:ext cx="10353613" cy="4545567"/>
          </a:xfrm>
          <a:prstGeom prst="rect">
            <a:avLst/>
          </a:prstGeom>
        </p:spPr>
        <p:txBody>
          <a:bodyPr vert="horz" lIns="121807" tIns="60904" rIns="121807" bIns="60904"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518" indent="-304518" defTabSz="913554" fontAlgn="auto">
              <a:spcBef>
                <a:spcPts val="999"/>
              </a:spcBef>
              <a:spcAft>
                <a:spcPts val="0"/>
              </a:spcAft>
              <a:tabLst>
                <a:tab pos="9977196" algn="r"/>
              </a:tabLst>
              <a:defRPr/>
            </a:pPr>
            <a:r>
              <a:rPr lang="en-US" altLang="en-US" sz="2398" b="1" i="1" dirty="0">
                <a:solidFill>
                  <a:prstClr val="black"/>
                </a:solidFill>
                <a:latin typeface="Arial" panose="020B0604020202020204" pitchFamily="34" charset="0"/>
                <a:cs typeface="Arial" panose="020B0604020202020204" pitchFamily="34" charset="0"/>
              </a:rPr>
              <a:t>Approach	20%</a:t>
            </a:r>
          </a:p>
          <a:p>
            <a:pPr marL="304518" indent="-304518" defTabSz="913554" fontAlgn="auto">
              <a:spcBef>
                <a:spcPts val="999"/>
              </a:spcBef>
              <a:spcAft>
                <a:spcPts val="0"/>
              </a:spcAft>
              <a:tabLst>
                <a:tab pos="9977196" algn="r"/>
              </a:tabLst>
              <a:defRPr/>
            </a:pPr>
            <a:r>
              <a:rPr lang="en-US" altLang="en-US" sz="2398" b="1" i="1" dirty="0">
                <a:solidFill>
                  <a:prstClr val="black"/>
                </a:solidFill>
                <a:latin typeface="Arial" panose="020B0604020202020204" pitchFamily="34" charset="0"/>
                <a:cs typeface="Arial" panose="020B0604020202020204" pitchFamily="34" charset="0"/>
              </a:rPr>
              <a:t>Accomplishments and Progress	30%</a:t>
            </a:r>
          </a:p>
          <a:p>
            <a:pPr marL="304518" indent="-304518" defTabSz="913554" fontAlgn="auto">
              <a:spcBef>
                <a:spcPts val="999"/>
              </a:spcBef>
              <a:spcAft>
                <a:spcPts val="0"/>
              </a:spcAft>
              <a:tabLst>
                <a:tab pos="9977196" algn="r"/>
              </a:tabLst>
              <a:defRPr/>
            </a:pPr>
            <a:r>
              <a:rPr lang="en-US" altLang="en-US" sz="2398" b="1" i="1" dirty="0">
                <a:solidFill>
                  <a:prstClr val="black"/>
                </a:solidFill>
                <a:latin typeface="Arial" panose="020B0604020202020204" pitchFamily="34" charset="0"/>
                <a:cs typeface="Arial" panose="020B0604020202020204" pitchFamily="34" charset="0"/>
              </a:rPr>
              <a:t>Collaboration Effectiveness	25%</a:t>
            </a:r>
          </a:p>
          <a:p>
            <a:pPr marL="304518" indent="-304518" defTabSz="913554" fontAlgn="auto">
              <a:spcBef>
                <a:spcPts val="999"/>
              </a:spcBef>
              <a:spcAft>
                <a:spcPts val="0"/>
              </a:spcAft>
              <a:tabLst>
                <a:tab pos="9977196" algn="r"/>
              </a:tabLst>
              <a:defRPr/>
            </a:pPr>
            <a:r>
              <a:rPr lang="en-US" altLang="en-US" sz="2398" b="1" i="1" dirty="0">
                <a:solidFill>
                  <a:prstClr val="black"/>
                </a:solidFill>
                <a:latin typeface="Arial" panose="020B0604020202020204" pitchFamily="34" charset="0"/>
                <a:cs typeface="Arial" panose="020B0604020202020204" pitchFamily="34" charset="0"/>
              </a:rPr>
              <a:t>Potential Impact	15%</a:t>
            </a:r>
          </a:p>
          <a:p>
            <a:pPr marL="304518" indent="-304518" defTabSz="913554" fontAlgn="auto">
              <a:spcBef>
                <a:spcPts val="999"/>
              </a:spcBef>
              <a:spcAft>
                <a:spcPts val="0"/>
              </a:spcAft>
              <a:tabLst>
                <a:tab pos="9977196" algn="r"/>
              </a:tabLst>
              <a:defRPr/>
            </a:pPr>
            <a:r>
              <a:rPr lang="en-US" altLang="en-US" sz="2398" b="1" i="1" dirty="0">
                <a:solidFill>
                  <a:prstClr val="black"/>
                </a:solidFill>
                <a:latin typeface="Arial" panose="020B0604020202020204" pitchFamily="34" charset="0"/>
                <a:cs typeface="Arial" panose="020B0604020202020204" pitchFamily="34" charset="0"/>
              </a:rPr>
              <a:t>Proposed Future Work	10%</a:t>
            </a:r>
          </a:p>
          <a:p>
            <a:pPr marL="0" indent="0" defTabSz="913554" fontAlgn="auto">
              <a:spcBef>
                <a:spcPts val="999"/>
              </a:spcBef>
              <a:spcAft>
                <a:spcPts val="0"/>
              </a:spcAft>
              <a:buNone/>
              <a:tabLst>
                <a:tab pos="9977196" algn="r"/>
              </a:tabLst>
              <a:defRPr/>
            </a:pPr>
            <a:endParaRPr lang="en-US" altLang="en-US" sz="2131" dirty="0">
              <a:solidFill>
                <a:prstClr val="black"/>
              </a:solidFill>
              <a:latin typeface="Calibri" panose="020F0502020204030204"/>
            </a:endParaRPr>
          </a:p>
          <a:p>
            <a:pPr marL="304518" indent="-304518" algn="ctr" defTabSz="913554" fontAlgn="auto">
              <a:spcBef>
                <a:spcPts val="999"/>
              </a:spcBef>
              <a:spcAft>
                <a:spcPts val="0"/>
              </a:spcAft>
              <a:buNone/>
              <a:tabLst>
                <a:tab pos="9977196" algn="r"/>
              </a:tabLst>
              <a:defRPr/>
            </a:pPr>
            <a:r>
              <a:rPr lang="en-US" altLang="en-US" sz="2664" dirty="0">
                <a:solidFill>
                  <a:srgbClr val="00B0F0"/>
                </a:solidFill>
                <a:latin typeface="Arial" panose="020B0604020202020204" pitchFamily="34" charset="0"/>
                <a:cs typeface="Arial" panose="020B0604020202020204" pitchFamily="34" charset="0"/>
              </a:rPr>
              <a:t>Please see the fully defined criteria on the following slide and at </a:t>
            </a:r>
            <a:r>
              <a:rPr lang="en-US" sz="2664" dirty="0">
                <a:solidFill>
                  <a:srgbClr val="00B0F0"/>
                </a:solidFill>
                <a:latin typeface="Arial" panose="020B0604020202020204" pitchFamily="34" charset="0"/>
                <a:cs typeface="Arial" panose="020B0604020202020204" pitchFamily="34" charset="0"/>
              </a:rPr>
              <a:t> </a:t>
            </a:r>
            <a:r>
              <a:rPr lang="en-US" sz="2131" u="sng" dirty="0">
                <a:solidFill>
                  <a:prstClr val="black"/>
                </a:solidFill>
                <a:latin typeface="Arial" panose="020B0604020202020204" pitchFamily="34" charset="0"/>
                <a:cs typeface="Arial" panose="020B0604020202020204" pitchFamily="34" charset="0"/>
                <a:hlinkClick r:id="rId2"/>
              </a:rPr>
              <a:t>https://www.annualmeritreview.energy.gov/review-process.html</a:t>
            </a:r>
            <a:r>
              <a:rPr lang="en-US" sz="2131" u="sng" dirty="0">
                <a:solidFill>
                  <a:prstClr val="black"/>
                </a:solidFill>
                <a:latin typeface="Arial" panose="020B0604020202020204" pitchFamily="34" charset="0"/>
                <a:cs typeface="Arial" panose="020B0604020202020204" pitchFamily="34" charset="0"/>
              </a:rPr>
              <a:t> </a:t>
            </a:r>
          </a:p>
          <a:p>
            <a:pPr marL="304518" indent="-304518" algn="ctr" defTabSz="913554" fontAlgn="auto">
              <a:spcBef>
                <a:spcPts val="999"/>
              </a:spcBef>
              <a:spcAft>
                <a:spcPts val="0"/>
              </a:spcAft>
              <a:buNone/>
              <a:tabLst>
                <a:tab pos="9977196" algn="r"/>
              </a:tabLst>
              <a:defRPr/>
            </a:pPr>
            <a:r>
              <a:rPr lang="en-US" altLang="en-US" sz="2664" b="1" dirty="0">
                <a:solidFill>
                  <a:srgbClr val="FF0000"/>
                </a:solidFill>
                <a:latin typeface="Arial" panose="020B0604020202020204" pitchFamily="34" charset="0"/>
                <a:cs typeface="Arial" panose="020B0604020202020204" pitchFamily="34" charset="0"/>
              </a:rPr>
              <a:t>These criteria and weights should be considered when planning and putting together your presentation!</a:t>
            </a:r>
          </a:p>
        </p:txBody>
      </p:sp>
    </p:spTree>
    <p:extLst>
      <p:ext uri="{BB962C8B-B14F-4D97-AF65-F5344CB8AC3E}">
        <p14:creationId xmlns:p14="http://schemas.microsoft.com/office/powerpoint/2010/main" val="269716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7EB62D-71EC-49CD-B937-6538930D6D03}"/>
              </a:ext>
            </a:extLst>
          </p:cNvPr>
          <p:cNvSpPr>
            <a:spLocks noGrp="1"/>
          </p:cNvSpPr>
          <p:nvPr>
            <p:ph type="title"/>
          </p:nvPr>
        </p:nvSpPr>
        <p:spPr>
          <a:xfrm>
            <a:off x="140981" y="-50752"/>
            <a:ext cx="11967137" cy="840596"/>
          </a:xfrm>
        </p:spPr>
        <p:txBody>
          <a:bodyPr>
            <a:normAutofit/>
          </a:bodyPr>
          <a:lstStyle/>
          <a:p>
            <a:pPr algn="ctr"/>
            <a:r>
              <a:rPr lang="en-US" sz="3597" dirty="0">
                <a:latin typeface="Arial" panose="020B0604020202020204" pitchFamily="34" charset="0"/>
                <a:ea typeface="ＭＳ Ｐゴシック" charset="0"/>
                <a:cs typeface="Arial" panose="020B0604020202020204" pitchFamily="34" charset="0"/>
              </a:rPr>
              <a:t>HydroGEN Seedling Review Criteria Summary</a:t>
            </a:r>
          </a:p>
        </p:txBody>
      </p:sp>
      <p:sp>
        <p:nvSpPr>
          <p:cNvPr id="7" name="Content Placeholder 4">
            <a:extLst>
              <a:ext uri="{FF2B5EF4-FFF2-40B4-BE49-F238E27FC236}">
                <a16:creationId xmlns:a16="http://schemas.microsoft.com/office/drawing/2014/main" id="{0BDD8ED9-2075-49A0-B276-650C9EB83ED6}"/>
              </a:ext>
            </a:extLst>
          </p:cNvPr>
          <p:cNvSpPr txBox="1">
            <a:spLocks/>
          </p:cNvSpPr>
          <p:nvPr/>
        </p:nvSpPr>
        <p:spPr>
          <a:xfrm>
            <a:off x="179388" y="79302"/>
            <a:ext cx="11691481" cy="7321809"/>
          </a:xfrm>
          <a:prstGeom prst="rect">
            <a:avLst/>
          </a:prstGeom>
        </p:spPr>
        <p:txBody>
          <a:bodyPr vert="horz" lIns="121807" tIns="60904" rIns="121807" bIns="60904"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304518" indent="-304518" defTabSz="1218072" eaLnBrk="1" hangingPunct="1">
              <a:spcAft>
                <a:spcPts val="799"/>
              </a:spcAft>
              <a:buFont typeface="+mj-lt"/>
              <a:buAutoNum type="arabicPeriod"/>
              <a:defRPr/>
            </a:pPr>
            <a:r>
              <a:rPr lang="en-US" sz="1532" b="1" u="sng" dirty="0">
                <a:solidFill>
                  <a:prstClr val="black"/>
                </a:solidFill>
              </a:rPr>
              <a:t>Approach</a:t>
            </a:r>
            <a:r>
              <a:rPr lang="en-US" sz="1532" b="1" dirty="0">
                <a:solidFill>
                  <a:prstClr val="black"/>
                </a:solidFill>
              </a:rPr>
              <a:t> </a:t>
            </a:r>
            <a:r>
              <a:rPr lang="en-US" sz="1532" dirty="0">
                <a:solidFill>
                  <a:prstClr val="black"/>
                </a:solidFill>
              </a:rPr>
              <a:t>to performing the work</a:t>
            </a:r>
            <a:r>
              <a:rPr lang="en-US" sz="1532" b="1" dirty="0">
                <a:solidFill>
                  <a:prstClr val="black"/>
                </a:solidFill>
              </a:rPr>
              <a:t>—</a:t>
            </a:r>
            <a:r>
              <a:rPr lang="en-US" sz="1532" dirty="0">
                <a:solidFill>
                  <a:prstClr val="black"/>
                </a:solidFill>
              </a:rPr>
              <a:t>the degree to which barriers have been clearly identified and are being addressed through project innovation; and the extent to which the project is well-designed and feasible. A strong emphasis should be placed on the appropriateness of the scope of work toward validation of the project’s technology innovation. </a:t>
            </a:r>
            <a:r>
              <a:rPr lang="en-US" sz="1532" b="1" dirty="0">
                <a:solidFill>
                  <a:prstClr val="black"/>
                </a:solidFill>
              </a:rPr>
              <a:t>(Weight = 20%)</a:t>
            </a:r>
            <a:endParaRPr lang="en-US" sz="1532" dirty="0">
              <a:solidFill>
                <a:prstClr val="black"/>
              </a:solidFill>
            </a:endParaRPr>
          </a:p>
          <a:p>
            <a:pPr marL="304518" indent="-304518" defTabSz="1218072" eaLnBrk="1" hangingPunct="1">
              <a:spcAft>
                <a:spcPts val="799"/>
              </a:spcAft>
              <a:buFont typeface="+mj-lt"/>
              <a:buAutoNum type="arabicPeriod" startAt="2"/>
              <a:defRPr/>
            </a:pPr>
            <a:r>
              <a:rPr lang="en-US" sz="1532" b="1" u="sng" dirty="0">
                <a:solidFill>
                  <a:prstClr val="black"/>
                </a:solidFill>
              </a:rPr>
              <a:t>Accomplishments and Progress</a:t>
            </a:r>
            <a:r>
              <a:rPr lang="en-US" sz="1532" b="1" dirty="0">
                <a:solidFill>
                  <a:prstClr val="black"/>
                </a:solidFill>
              </a:rPr>
              <a:t> </a:t>
            </a:r>
            <a:r>
              <a:rPr lang="en-US" sz="1532" dirty="0">
                <a:solidFill>
                  <a:prstClr val="black"/>
                </a:solidFill>
              </a:rPr>
              <a:t>toward overall project and DOE goals</a:t>
            </a:r>
            <a:r>
              <a:rPr lang="en-US" sz="1532" b="1" dirty="0">
                <a:solidFill>
                  <a:prstClr val="black"/>
                </a:solidFill>
              </a:rPr>
              <a:t>—</a:t>
            </a:r>
            <a:r>
              <a:rPr lang="en-US" sz="1532" dirty="0">
                <a:solidFill>
                  <a:prstClr val="black"/>
                </a:solidFill>
              </a:rPr>
              <a:t>the degree to which progress has been made and measured against performance indicators, and the degree to which the project has demonstrated progress toward DOE goals as well as the HydroGEN Consortium mission. A particular emphasis should be placed on the strength of the data presented by the accomplishments (including data from the HydroGEN nodes leveraged by the project) in terms of supporting accomplishments. An additional emphasis should be placed on the strength of the project’s current budget period’s Go/No-Go Criteria, if applicable, and on project progress toward meeting these criteria. </a:t>
            </a:r>
            <a:r>
              <a:rPr lang="en-US" sz="1532" b="1" dirty="0">
                <a:solidFill>
                  <a:prstClr val="black"/>
                </a:solidFill>
              </a:rPr>
              <a:t>(Weight = 30%)</a:t>
            </a:r>
            <a:endParaRPr lang="en-US" sz="1532" dirty="0">
              <a:solidFill>
                <a:prstClr val="black"/>
              </a:solidFill>
            </a:endParaRPr>
          </a:p>
          <a:p>
            <a:pPr marL="304518" indent="-304518" defTabSz="1218072" eaLnBrk="1" hangingPunct="1">
              <a:spcAft>
                <a:spcPts val="799"/>
              </a:spcAft>
              <a:buFont typeface="+mj-lt"/>
              <a:buAutoNum type="arabicPeriod" startAt="2"/>
              <a:defRPr/>
            </a:pPr>
            <a:r>
              <a:rPr lang="en-US" sz="1532" b="1" u="sng" dirty="0">
                <a:solidFill>
                  <a:prstClr val="black"/>
                </a:solidFill>
              </a:rPr>
              <a:t>Collaboration Effectiveness</a:t>
            </a:r>
            <a:r>
              <a:rPr lang="en-US" sz="1532" b="1" dirty="0">
                <a:solidFill>
                  <a:prstClr val="black"/>
                </a:solidFill>
              </a:rPr>
              <a:t> </a:t>
            </a:r>
            <a:r>
              <a:rPr lang="en-US" sz="1532" dirty="0">
                <a:solidFill>
                  <a:prstClr val="black"/>
                </a:solidFill>
              </a:rPr>
              <a:t>with HydroGEN and, if applicable, other research entities</a:t>
            </a:r>
            <a:r>
              <a:rPr lang="en-US" sz="1532" b="1" dirty="0">
                <a:solidFill>
                  <a:prstClr val="black"/>
                </a:solidFill>
              </a:rPr>
              <a:t>—</a:t>
            </a:r>
            <a:r>
              <a:rPr lang="en-US" sz="1532" dirty="0">
                <a:solidFill>
                  <a:prstClr val="black"/>
                </a:solidFill>
              </a:rPr>
              <a:t>the degree to which the project has engaged with the HydroGEN EMN and has effectively utilized nodes to accelerate materials development and improve the likelihood of the project’s success and impact. This also includes the effectiveness of project engagement with the broader materials research community, including work with </a:t>
            </a:r>
            <a:r>
              <a:rPr lang="en-US" sz="1532" dirty="0" err="1">
                <a:solidFill>
                  <a:prstClr val="black"/>
                </a:solidFill>
              </a:rPr>
              <a:t>HydroGEN’s</a:t>
            </a:r>
            <a:r>
              <a:rPr lang="en-US" sz="1532" dirty="0">
                <a:solidFill>
                  <a:prstClr val="black"/>
                </a:solidFill>
              </a:rPr>
              <a:t> cross-cutting benchmarking/protocols (2b) project team, the HydroGEN Data Team, pathway-specific working groups, and others. An additional factor is the broader value and impact of the project’s data sharing through the HydroGEN Data Hub. </a:t>
            </a:r>
            <a:r>
              <a:rPr lang="en-US" sz="1532" b="1" dirty="0">
                <a:solidFill>
                  <a:prstClr val="black"/>
                </a:solidFill>
              </a:rPr>
              <a:t>(Weight = 25%)</a:t>
            </a:r>
            <a:endParaRPr lang="en-US" sz="1532" dirty="0">
              <a:solidFill>
                <a:prstClr val="black"/>
              </a:solidFill>
            </a:endParaRPr>
          </a:p>
          <a:p>
            <a:pPr marL="304518" indent="-304518" defTabSz="1218072" eaLnBrk="1" hangingPunct="1">
              <a:spcAft>
                <a:spcPts val="799"/>
              </a:spcAft>
              <a:buFont typeface="+mj-lt"/>
              <a:buAutoNum type="arabicPeriod" startAt="2"/>
              <a:defRPr/>
            </a:pPr>
            <a:r>
              <a:rPr lang="en-US" sz="1532" b="1" u="sng" dirty="0">
                <a:solidFill>
                  <a:prstClr val="black"/>
                </a:solidFill>
              </a:rPr>
              <a:t>Potential Impact</a:t>
            </a:r>
            <a:r>
              <a:rPr lang="en-US" sz="1532" dirty="0">
                <a:solidFill>
                  <a:prstClr val="black"/>
                </a:solidFill>
              </a:rPr>
              <a:t>—the degree to which the project supports and advances progress toward the DOE Hydrogen Program goals and objectives and supports and advances the HydroGEN Consortium mission. A strong emphasis should be placed on the project’s potential to advance the discovery and development of novel, advanced water splitting materials systems that will enable meeting the DOE ultimate hydrogen production goal of $1/kg H</a:t>
            </a:r>
            <a:r>
              <a:rPr lang="en-US" sz="1532" baseline="-25000" dirty="0">
                <a:solidFill>
                  <a:prstClr val="black"/>
                </a:solidFill>
              </a:rPr>
              <a:t>2</a:t>
            </a:r>
            <a:r>
              <a:rPr lang="en-US" sz="1532" dirty="0">
                <a:solidFill>
                  <a:prstClr val="black"/>
                </a:solidFill>
              </a:rPr>
              <a:t> or interim hydrogen production goal of $2/kg H</a:t>
            </a:r>
            <a:r>
              <a:rPr lang="en-US" sz="1532" baseline="-25000" dirty="0">
                <a:solidFill>
                  <a:prstClr val="black"/>
                </a:solidFill>
              </a:rPr>
              <a:t>2</a:t>
            </a:r>
            <a:r>
              <a:rPr lang="en-US" sz="1532" dirty="0">
                <a:solidFill>
                  <a:prstClr val="black"/>
                </a:solidFill>
              </a:rPr>
              <a:t>. An additional factor to consider is how well the project fits into, leverages, and potentially enhances the framework and resources of the HydroGEN Consortium. </a:t>
            </a:r>
            <a:r>
              <a:rPr lang="en-US" sz="1532" b="1" dirty="0">
                <a:solidFill>
                  <a:prstClr val="black"/>
                </a:solidFill>
              </a:rPr>
              <a:t>(Weight = 15%)</a:t>
            </a:r>
            <a:endParaRPr lang="en-US" sz="1532" dirty="0">
              <a:solidFill>
                <a:prstClr val="black"/>
              </a:solidFill>
            </a:endParaRPr>
          </a:p>
          <a:p>
            <a:pPr marL="304518" indent="-304518" defTabSz="1218072" eaLnBrk="1" hangingPunct="1">
              <a:buFont typeface="+mj-lt"/>
              <a:buAutoNum type="arabicPeriod" startAt="2"/>
              <a:defRPr/>
            </a:pPr>
            <a:r>
              <a:rPr lang="en-US" sz="1532" b="1" u="sng" dirty="0">
                <a:solidFill>
                  <a:prstClr val="black"/>
                </a:solidFill>
              </a:rPr>
              <a:t>Proposed Future Work</a:t>
            </a:r>
            <a:r>
              <a:rPr lang="en-US" sz="1532" dirty="0">
                <a:solidFill>
                  <a:prstClr val="black"/>
                </a:solidFill>
              </a:rPr>
              <a:t>—the degree to which the project has effectively planned its potential future work in a logical manner and leverages progress made in previous budget periods toward meeting end-of-project goals and advancing the materials research mission of the HydroGEN Consortium. </a:t>
            </a:r>
            <a:r>
              <a:rPr lang="en-US" sz="1532" b="1" dirty="0">
                <a:solidFill>
                  <a:prstClr val="black"/>
                </a:solidFill>
              </a:rPr>
              <a:t>(Weight = 10%)</a:t>
            </a:r>
            <a:endParaRPr lang="en-US" sz="1532" dirty="0">
              <a:solidFill>
                <a:prstClr val="black"/>
              </a:solidFill>
            </a:endParaRPr>
          </a:p>
        </p:txBody>
      </p:sp>
      <p:sp>
        <p:nvSpPr>
          <p:cNvPr id="4" name="Slide Number Placeholder 5">
            <a:extLst>
              <a:ext uri="{FF2B5EF4-FFF2-40B4-BE49-F238E27FC236}">
                <a16:creationId xmlns:a16="http://schemas.microsoft.com/office/drawing/2014/main" id="{D2FCC385-E5B7-4EEE-BCDC-6A5751F5C8AF}"/>
              </a:ext>
            </a:extLst>
          </p:cNvPr>
          <p:cNvSpPr>
            <a:spLocks noGrp="1"/>
          </p:cNvSpPr>
          <p:nvPr>
            <p:ph type="sldNum" sz="quarter" idx="12"/>
          </p:nvPr>
        </p:nvSpPr>
        <p:spPr>
          <a:xfrm>
            <a:off x="11374313" y="6223588"/>
            <a:ext cx="609036" cy="63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77284">
              <a:spcBef>
                <a:spcPct val="20000"/>
              </a:spcBef>
              <a:buChar char="•"/>
              <a:defRPr sz="4529">
                <a:solidFill>
                  <a:schemeClr val="tx1"/>
                </a:solidFill>
                <a:latin typeface="Arial" panose="020B0604020202020204" pitchFamily="34" charset="0"/>
              </a:defRPr>
            </a:lvl1pPr>
            <a:lvl2pPr marL="989684" indent="-380648" defTabSz="1277284">
              <a:spcBef>
                <a:spcPct val="20000"/>
              </a:spcBef>
              <a:buChar char="–"/>
              <a:defRPr sz="3863">
                <a:solidFill>
                  <a:schemeClr val="tx1"/>
                </a:solidFill>
                <a:latin typeface="Arial" panose="020B0604020202020204" pitchFamily="34" charset="0"/>
              </a:defRPr>
            </a:lvl2pPr>
            <a:lvl3pPr marL="1522590" indent="-304518" defTabSz="1277284">
              <a:spcBef>
                <a:spcPct val="20000"/>
              </a:spcBef>
              <a:buChar char="•"/>
              <a:defRPr sz="3330">
                <a:solidFill>
                  <a:schemeClr val="tx1"/>
                </a:solidFill>
                <a:latin typeface="Arial" panose="020B0604020202020204" pitchFamily="34" charset="0"/>
              </a:defRPr>
            </a:lvl3pPr>
            <a:lvl4pPr marL="2131626" indent="-304518" defTabSz="1277284">
              <a:spcBef>
                <a:spcPct val="20000"/>
              </a:spcBef>
              <a:buChar char="–"/>
              <a:defRPr sz="2797">
                <a:solidFill>
                  <a:schemeClr val="tx1"/>
                </a:solidFill>
                <a:latin typeface="Arial" panose="020B0604020202020204" pitchFamily="34" charset="0"/>
              </a:defRPr>
            </a:lvl4pPr>
            <a:lvl5pPr marL="2740663" indent="-304518" defTabSz="1277284">
              <a:spcBef>
                <a:spcPct val="20000"/>
              </a:spcBef>
              <a:buChar char="»"/>
              <a:defRPr sz="2797">
                <a:solidFill>
                  <a:schemeClr val="tx1"/>
                </a:solidFill>
                <a:latin typeface="Arial" panose="020B0604020202020204" pitchFamily="34" charset="0"/>
              </a:defRPr>
            </a:lvl5pPr>
            <a:lvl6pPr marL="3349699" indent="-304518" defTabSz="1277284" eaLnBrk="0" fontAlgn="base" hangingPunct="0">
              <a:spcBef>
                <a:spcPct val="20000"/>
              </a:spcBef>
              <a:spcAft>
                <a:spcPct val="0"/>
              </a:spcAft>
              <a:buChar char="»"/>
              <a:defRPr sz="2797">
                <a:solidFill>
                  <a:schemeClr val="tx1"/>
                </a:solidFill>
                <a:latin typeface="Arial" panose="020B0604020202020204" pitchFamily="34" charset="0"/>
              </a:defRPr>
            </a:lvl6pPr>
            <a:lvl7pPr marL="3958735" indent="-304518" defTabSz="1277284" eaLnBrk="0" fontAlgn="base" hangingPunct="0">
              <a:spcBef>
                <a:spcPct val="20000"/>
              </a:spcBef>
              <a:spcAft>
                <a:spcPct val="0"/>
              </a:spcAft>
              <a:buChar char="»"/>
              <a:defRPr sz="2797">
                <a:solidFill>
                  <a:schemeClr val="tx1"/>
                </a:solidFill>
                <a:latin typeface="Arial" panose="020B0604020202020204" pitchFamily="34" charset="0"/>
              </a:defRPr>
            </a:lvl7pPr>
            <a:lvl8pPr marL="4567771" indent="-304518" defTabSz="1277284" eaLnBrk="0" fontAlgn="base" hangingPunct="0">
              <a:spcBef>
                <a:spcPct val="20000"/>
              </a:spcBef>
              <a:spcAft>
                <a:spcPct val="0"/>
              </a:spcAft>
              <a:buChar char="»"/>
              <a:defRPr sz="2797">
                <a:solidFill>
                  <a:schemeClr val="tx1"/>
                </a:solidFill>
                <a:latin typeface="Arial" panose="020B0604020202020204" pitchFamily="34" charset="0"/>
              </a:defRPr>
            </a:lvl8pPr>
            <a:lvl9pPr marL="5176807" indent="-304518" defTabSz="1277284" eaLnBrk="0" fontAlgn="base" hangingPunct="0">
              <a:spcBef>
                <a:spcPct val="20000"/>
              </a:spcBef>
              <a:spcAft>
                <a:spcPct val="0"/>
              </a:spcAft>
              <a:buChar char="»"/>
              <a:defRPr sz="2797">
                <a:solidFill>
                  <a:schemeClr val="tx1"/>
                </a:solidFill>
                <a:latin typeface="Arial" panose="020B0604020202020204" pitchFamily="34" charset="0"/>
              </a:defRPr>
            </a:lvl9pPr>
          </a:lstStyle>
          <a:p>
            <a:pPr eaLnBrk="1" hangingPunct="1">
              <a:spcBef>
                <a:spcPct val="0"/>
              </a:spcBef>
              <a:buNone/>
            </a:pPr>
            <a:fld id="{3A24F9BD-ED63-49A2-8985-8F44E02B1733}" type="slidenum">
              <a:rPr lang="en-US" altLang="en-US" sz="1332">
                <a:solidFill>
                  <a:prstClr val="black"/>
                </a:solidFill>
                <a:ea typeface="ＭＳ Ｐゴシック" charset="0"/>
              </a:rPr>
              <a:pPr eaLnBrk="1" hangingPunct="1">
                <a:spcBef>
                  <a:spcPct val="0"/>
                </a:spcBef>
                <a:buNone/>
              </a:pPr>
              <a:t>29</a:t>
            </a:fld>
            <a:endParaRPr lang="en-US" altLang="en-US" sz="1332" dirty="0">
              <a:solidFill>
                <a:prstClr val="black"/>
              </a:solidFill>
              <a:ea typeface="ＭＳ Ｐゴシック" charset="0"/>
            </a:endParaRPr>
          </a:p>
        </p:txBody>
      </p:sp>
    </p:spTree>
    <p:extLst>
      <p:ext uri="{BB962C8B-B14F-4D97-AF65-F5344CB8AC3E}">
        <p14:creationId xmlns:p14="http://schemas.microsoft.com/office/powerpoint/2010/main" val="163218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8031991"/>
              </p:ext>
            </p:extLst>
          </p:nvPr>
        </p:nvGraphicFramePr>
        <p:xfrm>
          <a:off x="609600" y="114300"/>
          <a:ext cx="10972800" cy="4112474"/>
        </p:xfrm>
        <a:graphic>
          <a:graphicData uri="http://schemas.openxmlformats.org/drawingml/2006/table">
            <a:tbl>
              <a:tblPr firstRow="1" bandRow="1">
                <a:tableStyleId>{5C22544A-7EE6-4342-B048-85BDC9FD1C3A}</a:tableStyleId>
              </a:tblPr>
              <a:tblGrid>
                <a:gridCol w="9039683">
                  <a:extLst>
                    <a:ext uri="{9D8B030D-6E8A-4147-A177-3AD203B41FA5}">
                      <a16:colId xmlns:a16="http://schemas.microsoft.com/office/drawing/2014/main" val="20000"/>
                    </a:ext>
                  </a:extLst>
                </a:gridCol>
                <a:gridCol w="1933117">
                  <a:extLst>
                    <a:ext uri="{9D8B030D-6E8A-4147-A177-3AD203B41FA5}">
                      <a16:colId xmlns:a16="http://schemas.microsoft.com/office/drawing/2014/main" val="20001"/>
                    </a:ext>
                  </a:extLst>
                </a:gridCol>
              </a:tblGrid>
              <a:tr h="546794">
                <a:tc gridSpan="2">
                  <a:txBody>
                    <a:bodyPr/>
                    <a:lstStyle/>
                    <a:p>
                      <a:pPr algn="ctr"/>
                      <a:r>
                        <a:rPr lang="en-US" sz="3200" dirty="0"/>
                        <a:t>Table of Contents (Continued)</a:t>
                      </a:r>
                    </a:p>
                  </a:txBody>
                  <a:tcPr/>
                </a:tc>
                <a:tc hMerge="1">
                  <a:txBody>
                    <a:bodyPr/>
                    <a:lstStyle/>
                    <a:p>
                      <a:pPr algn="r"/>
                      <a:endParaRPr lang="en-US" sz="1600" dirty="0"/>
                    </a:p>
                  </a:txBody>
                  <a:tcPr/>
                </a:tc>
                <a:extLst>
                  <a:ext uri="{0D108BD9-81ED-4DB2-BD59-A6C34878D82A}">
                    <a16:rowId xmlns:a16="http://schemas.microsoft.com/office/drawing/2014/main" val="10000"/>
                  </a:ext>
                </a:extLst>
              </a:tr>
              <a:tr h="321214">
                <a:tc>
                  <a:txBody>
                    <a:bodyPr/>
                    <a:lstStyle/>
                    <a:p>
                      <a:r>
                        <a:rPr lang="en-US" sz="1400" b="1" dirty="0">
                          <a:solidFill>
                            <a:srgbClr val="0070C0"/>
                          </a:solidFill>
                        </a:rPr>
                        <a:t>Presenting</a:t>
                      </a:r>
                      <a:r>
                        <a:rPr lang="en-US" sz="1400" b="1" baseline="0" dirty="0">
                          <a:solidFill>
                            <a:srgbClr val="0070C0"/>
                          </a:solidFill>
                        </a:rPr>
                        <a:t> at the AMR</a:t>
                      </a:r>
                      <a:endParaRPr lang="en-US" sz="1400" b="1" dirty="0">
                        <a:solidFill>
                          <a:srgbClr val="0070C0"/>
                        </a:solidFill>
                      </a:endParaRPr>
                    </a:p>
                  </a:txBody>
                  <a:tcPr/>
                </a:tc>
                <a:tc>
                  <a:txBody>
                    <a:bodyPr/>
                    <a:lstStyle/>
                    <a:p>
                      <a:pPr algn="r"/>
                      <a:r>
                        <a:rPr lang="en-US" sz="1400" dirty="0"/>
                        <a:t>24</a:t>
                      </a:r>
                    </a:p>
                  </a:txBody>
                  <a:tcPr/>
                </a:tc>
                <a:extLst>
                  <a:ext uri="{0D108BD9-81ED-4DB2-BD59-A6C34878D82A}">
                    <a16:rowId xmlns:a16="http://schemas.microsoft.com/office/drawing/2014/main" val="458607624"/>
                  </a:ext>
                </a:extLst>
              </a:tr>
              <a:tr h="321214">
                <a:tc>
                  <a:txBody>
                    <a:bodyPr/>
                    <a:lstStyle/>
                    <a:p>
                      <a:pPr lvl="1"/>
                      <a:r>
                        <a:rPr lang="en-US" sz="1400" dirty="0">
                          <a:solidFill>
                            <a:schemeClr val="tx1"/>
                          </a:solidFill>
                        </a:rPr>
                        <a:t>Presenting at the AMR: Oral Presentations</a:t>
                      </a:r>
                    </a:p>
                  </a:txBody>
                  <a:tcPr/>
                </a:tc>
                <a:tc>
                  <a:txBody>
                    <a:bodyPr/>
                    <a:lstStyle/>
                    <a:p>
                      <a:pPr algn="r"/>
                      <a:r>
                        <a:rPr lang="en-US" sz="1400" dirty="0"/>
                        <a:t>25</a:t>
                      </a:r>
                    </a:p>
                  </a:txBody>
                  <a:tcPr/>
                </a:tc>
                <a:extLst>
                  <a:ext uri="{0D108BD9-81ED-4DB2-BD59-A6C34878D82A}">
                    <a16:rowId xmlns:a16="http://schemas.microsoft.com/office/drawing/2014/main" val="3057449088"/>
                  </a:ext>
                </a:extLst>
              </a:tr>
              <a:tr h="321214">
                <a:tc>
                  <a:txBody>
                    <a:bodyPr/>
                    <a:lstStyle/>
                    <a:p>
                      <a:pPr lvl="1"/>
                      <a:r>
                        <a:rPr lang="en-US" sz="1400" dirty="0">
                          <a:solidFill>
                            <a:schemeClr val="tx1"/>
                          </a:solidFill>
                        </a:rPr>
                        <a:t>Presenting at the AMR: Poster Presentations</a:t>
                      </a:r>
                    </a:p>
                  </a:txBody>
                  <a:tcPr/>
                </a:tc>
                <a:tc>
                  <a:txBody>
                    <a:bodyPr/>
                    <a:lstStyle/>
                    <a:p>
                      <a:pPr algn="r"/>
                      <a:r>
                        <a:rPr lang="en-US" sz="1400" dirty="0"/>
                        <a:t>26</a:t>
                      </a:r>
                    </a:p>
                  </a:txBody>
                  <a:tcPr/>
                </a:tc>
                <a:extLst>
                  <a:ext uri="{0D108BD9-81ED-4DB2-BD59-A6C34878D82A}">
                    <a16:rowId xmlns:a16="http://schemas.microsoft.com/office/drawing/2014/main" val="2339805144"/>
                  </a:ext>
                </a:extLst>
              </a:tr>
              <a:tr h="321214">
                <a:tc>
                  <a:txBody>
                    <a:bodyPr/>
                    <a:lstStyle/>
                    <a:p>
                      <a:pPr lvl="1"/>
                      <a:r>
                        <a:rPr lang="en-US" sz="1400" dirty="0">
                          <a:solidFill>
                            <a:schemeClr val="tx1"/>
                          </a:solidFill>
                        </a:rPr>
                        <a:t>Late Information Addition</a:t>
                      </a:r>
                    </a:p>
                  </a:txBody>
                  <a:tcPr/>
                </a:tc>
                <a:tc>
                  <a:txBody>
                    <a:bodyPr/>
                    <a:lstStyle/>
                    <a:p>
                      <a:pPr algn="r"/>
                      <a:r>
                        <a:rPr lang="en-US" sz="1400" dirty="0"/>
                        <a:t>27</a:t>
                      </a:r>
                    </a:p>
                  </a:txBody>
                  <a:tcPr/>
                </a:tc>
                <a:extLst>
                  <a:ext uri="{0D108BD9-81ED-4DB2-BD59-A6C34878D82A}">
                    <a16:rowId xmlns:a16="http://schemas.microsoft.com/office/drawing/2014/main" val="1437760218"/>
                  </a:ext>
                </a:extLst>
              </a:tr>
              <a:tr h="321214">
                <a:tc>
                  <a:txBody>
                    <a:bodyPr/>
                    <a:lstStyle/>
                    <a:p>
                      <a:r>
                        <a:rPr lang="en-US" sz="1400" b="1" dirty="0">
                          <a:solidFill>
                            <a:srgbClr val="0070C0"/>
                          </a:solidFill>
                        </a:rPr>
                        <a:t>Evaluation Criteria</a:t>
                      </a:r>
                    </a:p>
                  </a:txBody>
                  <a:tcPr/>
                </a:tc>
                <a:tc>
                  <a:txBody>
                    <a:bodyPr/>
                    <a:lstStyle/>
                    <a:p>
                      <a:pPr algn="r"/>
                      <a:r>
                        <a:rPr lang="en-US" sz="1400" dirty="0"/>
                        <a:t>28</a:t>
                      </a:r>
                    </a:p>
                  </a:txBody>
                  <a:tcPr/>
                </a:tc>
                <a:extLst>
                  <a:ext uri="{0D108BD9-81ED-4DB2-BD59-A6C34878D82A}">
                    <a16:rowId xmlns:a16="http://schemas.microsoft.com/office/drawing/2014/main" val="597006468"/>
                  </a:ext>
                </a:extLst>
              </a:tr>
              <a:tr h="321214">
                <a:tc>
                  <a:txBody>
                    <a:bodyPr/>
                    <a:lstStyle/>
                    <a:p>
                      <a:pPr marL="457200"/>
                      <a:r>
                        <a:rPr lang="en-US" sz="1400" b="0" dirty="0">
                          <a:solidFill>
                            <a:schemeClr val="tx1"/>
                          </a:solidFill>
                        </a:rPr>
                        <a:t>HydroGEN Seedling Review Criteria Summary</a:t>
                      </a:r>
                    </a:p>
                  </a:txBody>
                  <a:tcPr/>
                </a:tc>
                <a:tc>
                  <a:txBody>
                    <a:bodyPr/>
                    <a:lstStyle/>
                    <a:p>
                      <a:pPr algn="r"/>
                      <a:r>
                        <a:rPr lang="en-US" sz="1400" dirty="0"/>
                        <a:t>29</a:t>
                      </a:r>
                    </a:p>
                  </a:txBody>
                  <a:tcPr/>
                </a:tc>
                <a:extLst>
                  <a:ext uri="{0D108BD9-81ED-4DB2-BD59-A6C34878D82A}">
                    <a16:rowId xmlns:a16="http://schemas.microsoft.com/office/drawing/2014/main" val="3818813953"/>
                  </a:ext>
                </a:extLst>
              </a:tr>
              <a:tr h="321214">
                <a:tc>
                  <a:txBody>
                    <a:bodyPr/>
                    <a:lstStyle/>
                    <a:p>
                      <a:r>
                        <a:rPr lang="en-US" sz="1400" b="1" dirty="0">
                          <a:solidFill>
                            <a:srgbClr val="0070C0"/>
                          </a:solidFill>
                        </a:rPr>
                        <a:t>Slide Template and Examples</a:t>
                      </a:r>
                    </a:p>
                  </a:txBody>
                  <a:tcPr/>
                </a:tc>
                <a:tc>
                  <a:txBody>
                    <a:bodyPr/>
                    <a:lstStyle/>
                    <a:p>
                      <a:pPr algn="r"/>
                      <a:endParaRPr lang="en-US" sz="1400" dirty="0"/>
                    </a:p>
                  </a:txBody>
                  <a:tcPr/>
                </a:tc>
                <a:extLst>
                  <a:ext uri="{0D108BD9-81ED-4DB2-BD59-A6C34878D82A}">
                    <a16:rowId xmlns:a16="http://schemas.microsoft.com/office/drawing/2014/main" val="10006"/>
                  </a:ext>
                </a:extLst>
              </a:tr>
              <a:tr h="321214">
                <a:tc>
                  <a:txBody>
                    <a:bodyPr/>
                    <a:lstStyle/>
                    <a:p>
                      <a:pPr lvl="1"/>
                      <a:r>
                        <a:rPr lang="en-US" sz="1400" b="1" baseline="0" dirty="0"/>
                        <a:t>Instructions for Specific Slides</a:t>
                      </a:r>
                      <a:endParaRPr lang="en-US" sz="1400" b="1" dirty="0"/>
                    </a:p>
                  </a:txBody>
                  <a:tcPr/>
                </a:tc>
                <a:tc>
                  <a:txBody>
                    <a:bodyPr/>
                    <a:lstStyle/>
                    <a:p>
                      <a:pPr algn="r"/>
                      <a:r>
                        <a:rPr lang="en-US" sz="1400" dirty="0"/>
                        <a:t>30</a:t>
                      </a:r>
                    </a:p>
                  </a:txBody>
                  <a:tcPr/>
                </a:tc>
                <a:extLst>
                  <a:ext uri="{0D108BD9-81ED-4DB2-BD59-A6C34878D82A}">
                    <a16:rowId xmlns:a16="http://schemas.microsoft.com/office/drawing/2014/main" val="959848877"/>
                  </a:ext>
                </a:extLst>
              </a:tr>
              <a:tr h="321214">
                <a:tc>
                  <a:txBody>
                    <a:bodyPr/>
                    <a:lstStyle/>
                    <a:p>
                      <a:pPr marL="742950" lvl="1" indent="-285750">
                        <a:buFont typeface="Arial" panose="020B0604020202020204" pitchFamily="34" charset="0"/>
                        <a:buChar char="•"/>
                      </a:pPr>
                      <a:r>
                        <a:rPr lang="en-US" sz="1400" dirty="0"/>
                        <a:t>Main Presentation</a:t>
                      </a:r>
                    </a:p>
                  </a:txBody>
                  <a:tcPr/>
                </a:tc>
                <a:tc>
                  <a:txBody>
                    <a:bodyPr/>
                    <a:lstStyle/>
                    <a:p>
                      <a:pPr algn="r"/>
                      <a:r>
                        <a:rPr lang="en-US" sz="1400" dirty="0"/>
                        <a:t>31</a:t>
                      </a:r>
                    </a:p>
                  </a:txBody>
                  <a:tcPr/>
                </a:tc>
                <a:extLst>
                  <a:ext uri="{0D108BD9-81ED-4DB2-BD59-A6C34878D82A}">
                    <a16:rowId xmlns:a16="http://schemas.microsoft.com/office/drawing/2014/main" val="10007"/>
                  </a:ext>
                </a:extLst>
              </a:tr>
              <a:tr h="321214">
                <a:tc>
                  <a:txBody>
                    <a:bodyPr/>
                    <a:lstStyle/>
                    <a:p>
                      <a:pPr marL="742950" lvl="1" indent="-285750">
                        <a:buFont typeface="Arial" panose="020B0604020202020204" pitchFamily="34" charset="0"/>
                        <a:buChar char="•"/>
                      </a:pPr>
                      <a:r>
                        <a:rPr lang="en-US" sz="1400" dirty="0"/>
                        <a:t>Technical Backup Slides</a:t>
                      </a:r>
                    </a:p>
                  </a:txBody>
                  <a:tcPr/>
                </a:tc>
                <a:tc>
                  <a:txBody>
                    <a:bodyPr/>
                    <a:lstStyle/>
                    <a:p>
                      <a:pPr algn="r"/>
                      <a:r>
                        <a:rPr lang="en-US" sz="1400" dirty="0"/>
                        <a:t>43</a:t>
                      </a:r>
                    </a:p>
                  </a:txBody>
                  <a:tcPr/>
                </a:tc>
                <a:extLst>
                  <a:ext uri="{0D108BD9-81ED-4DB2-BD59-A6C34878D82A}">
                    <a16:rowId xmlns:a16="http://schemas.microsoft.com/office/drawing/2014/main" val="3858393703"/>
                  </a:ext>
                </a:extLst>
              </a:tr>
              <a:tr h="321214">
                <a:tc>
                  <a:txBody>
                    <a:bodyPr/>
                    <a:lstStyle/>
                    <a:p>
                      <a:pPr marL="742950" lvl="1" indent="-285750">
                        <a:buFont typeface="Arial" panose="020B0604020202020204" pitchFamily="34" charset="0"/>
                        <a:buChar char="•"/>
                      </a:pPr>
                      <a:r>
                        <a:rPr lang="en-US" sz="1400" dirty="0"/>
                        <a:t>Reviewer-Only Slides</a:t>
                      </a:r>
                    </a:p>
                  </a:txBody>
                  <a:tcPr/>
                </a:tc>
                <a:tc>
                  <a:txBody>
                    <a:bodyPr/>
                    <a:lstStyle/>
                    <a:p>
                      <a:pPr algn="r"/>
                      <a:r>
                        <a:rPr lang="en-US" sz="1400" dirty="0"/>
                        <a:t>44</a:t>
                      </a:r>
                    </a:p>
                  </a:txBody>
                  <a:tcPr/>
                </a:tc>
                <a:extLst>
                  <a:ext uri="{0D108BD9-81ED-4DB2-BD59-A6C34878D82A}">
                    <a16:rowId xmlns:a16="http://schemas.microsoft.com/office/drawing/2014/main" val="87808537"/>
                  </a:ext>
                </a:extLst>
              </a:tr>
            </a:tbl>
          </a:graphicData>
        </a:graphic>
      </p:graphicFrame>
    </p:spTree>
    <p:extLst>
      <p:ext uri="{BB962C8B-B14F-4D97-AF65-F5344CB8AC3E}">
        <p14:creationId xmlns:p14="http://schemas.microsoft.com/office/powerpoint/2010/main" val="323464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754F939-91E9-4C4A-943A-7B1832868582}"/>
              </a:ext>
            </a:extLst>
          </p:cNvPr>
          <p:cNvSpPr txBox="1">
            <a:spLocks noChangeArrowheads="1"/>
          </p:cNvSpPr>
          <p:nvPr/>
        </p:nvSpPr>
        <p:spPr>
          <a:xfrm>
            <a:off x="449728" y="1037146"/>
            <a:ext cx="11292544" cy="545990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389" indent="-228389" defTabSz="913554" fontAlgn="auto">
              <a:spcBef>
                <a:spcPts val="999"/>
              </a:spcBef>
              <a:spcAft>
                <a:spcPts val="799"/>
              </a:spcAft>
              <a:defRPr/>
            </a:pPr>
            <a:r>
              <a:rPr lang="en-US" sz="2000" dirty="0">
                <a:solidFill>
                  <a:prstClr val="black"/>
                </a:solidFill>
                <a:latin typeface="Arial" panose="020B0604020202020204" pitchFamily="34" charset="0"/>
                <a:cs typeface="Arial" panose="020B0604020202020204" pitchFamily="34" charset="0"/>
              </a:rPr>
              <a:t>The following guidelines provide specific information on mandatory slides and the type of information expected within the criteria guidelines. These instructions apply to both poster and oral presentations.</a:t>
            </a:r>
          </a:p>
          <a:p>
            <a:pPr marL="228389" indent="-228389" defTabSz="913554" fontAlgn="auto">
              <a:spcBef>
                <a:spcPts val="999"/>
              </a:spcBef>
              <a:spcAft>
                <a:spcPts val="0"/>
              </a:spcAft>
              <a:defRPr/>
            </a:pPr>
            <a:r>
              <a:rPr lang="en-US" sz="2000" b="1" dirty="0">
                <a:solidFill>
                  <a:prstClr val="black"/>
                </a:solidFill>
                <a:latin typeface="Arial" panose="020B0604020202020204" pitchFamily="34" charset="0"/>
                <a:cs typeface="Arial" panose="020B0604020202020204" pitchFamily="34" charset="0"/>
              </a:rPr>
              <a:t>Your presentation should include:</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Title Slide</a:t>
            </a:r>
            <a:r>
              <a:rPr lang="en-US" sz="2000" dirty="0">
                <a:solidFill>
                  <a:prstClr val="black"/>
                </a:solidFill>
                <a:latin typeface="Arial" panose="020B0604020202020204" pitchFamily="34" charset="0"/>
                <a:cs typeface="Arial" panose="020B0604020202020204" pitchFamily="34" charset="0"/>
              </a:rPr>
              <a:t> (mandatory)</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Overview Slide</a:t>
            </a:r>
            <a:r>
              <a:rPr lang="en-US" sz="2000" dirty="0">
                <a:solidFill>
                  <a:prstClr val="black"/>
                </a:solidFill>
                <a:latin typeface="Arial" panose="020B0604020202020204" pitchFamily="34" charset="0"/>
                <a:cs typeface="Arial" panose="020B0604020202020204" pitchFamily="34" charset="0"/>
              </a:rPr>
              <a:t> (mandatory)</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Review Criterion Slides</a:t>
            </a:r>
            <a:r>
              <a:rPr lang="en-US" sz="2000" dirty="0">
                <a:solidFill>
                  <a:prstClr val="black"/>
                </a:solidFill>
                <a:latin typeface="Arial" panose="020B0604020202020204" pitchFamily="34" charset="0"/>
                <a:cs typeface="Arial" panose="020B0604020202020204" pitchFamily="34" charset="0"/>
              </a:rPr>
              <a:t> (mandatory, one or more slides as appropriate for each review criterion, as explained in following slides)</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Technology Transfer Slide </a:t>
            </a:r>
            <a:r>
              <a:rPr lang="en-US" sz="2000" dirty="0">
                <a:solidFill>
                  <a:prstClr val="black"/>
                </a:solidFill>
                <a:latin typeface="Arial" panose="020B0604020202020204" pitchFamily="34" charset="0"/>
                <a:cs typeface="Arial" panose="020B0604020202020204" pitchFamily="34" charset="0"/>
              </a:rPr>
              <a:t>(optional)</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Summary Slide</a:t>
            </a:r>
            <a:r>
              <a:rPr lang="en-US" sz="2000" dirty="0">
                <a:solidFill>
                  <a:prstClr val="black"/>
                </a:solidFill>
                <a:latin typeface="Arial" panose="020B0604020202020204" pitchFamily="34" charset="0"/>
                <a:cs typeface="Arial" panose="020B0604020202020204" pitchFamily="34" charset="0"/>
              </a:rPr>
              <a:t> (mandatory)</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Publications and Presentations Slides </a:t>
            </a:r>
            <a:r>
              <a:rPr lang="en-US" sz="2000" dirty="0">
                <a:solidFill>
                  <a:prstClr val="black"/>
                </a:solidFill>
                <a:latin typeface="Arial" panose="020B0604020202020204" pitchFamily="34" charset="0"/>
                <a:cs typeface="Arial" panose="020B0604020202020204" pitchFamily="34" charset="0"/>
              </a:rPr>
              <a:t>(optional)</a:t>
            </a:r>
          </a:p>
          <a:p>
            <a:pPr marL="1141943" lvl="2" indent="-228389" defTabSz="913554" fontAlgn="auto">
              <a:spcBef>
                <a:spcPts val="500"/>
              </a:spcBef>
              <a:spcAft>
                <a:spcPts val="0"/>
              </a:spcAft>
              <a:defRPr/>
            </a:pPr>
            <a:r>
              <a:rPr lang="en-US" sz="2000" b="1" dirty="0">
                <a:solidFill>
                  <a:prstClr val="black"/>
                </a:solidFill>
                <a:latin typeface="Arial" panose="020B0604020202020204" pitchFamily="34" charset="0"/>
                <a:cs typeface="Arial" panose="020B0604020202020204" pitchFamily="34" charset="0"/>
              </a:rPr>
              <a:t>Technical Backup Slides </a:t>
            </a:r>
            <a:r>
              <a:rPr lang="en-US" sz="2000" dirty="0">
                <a:solidFill>
                  <a:prstClr val="black"/>
                </a:solidFill>
                <a:latin typeface="Arial" panose="020B0604020202020204" pitchFamily="34" charset="0"/>
                <a:cs typeface="Arial" panose="020B0604020202020204" pitchFamily="34" charset="0"/>
              </a:rPr>
              <a:t>(optional)</a:t>
            </a:r>
          </a:p>
          <a:p>
            <a:pPr marL="1141943" lvl="2" indent="-228389" defTabSz="913554" fontAlgn="auto">
              <a:spcBef>
                <a:spcPts val="500"/>
              </a:spcBef>
              <a:spcAft>
                <a:spcPts val="799"/>
              </a:spcAft>
              <a:defRPr/>
            </a:pPr>
            <a:r>
              <a:rPr lang="en-US" sz="2000" b="1" dirty="0">
                <a:solidFill>
                  <a:prstClr val="black"/>
                </a:solidFill>
                <a:latin typeface="Arial" panose="020B0604020202020204" pitchFamily="34" charset="0"/>
                <a:cs typeface="Arial" panose="020B0604020202020204" pitchFamily="34" charset="0"/>
              </a:rPr>
              <a:t>Reviewer-Only Slides </a:t>
            </a:r>
            <a:r>
              <a:rPr lang="en-US" sz="2000" dirty="0">
                <a:solidFill>
                  <a:prstClr val="black"/>
                </a:solidFill>
                <a:latin typeface="Arial" panose="020B0604020202020204" pitchFamily="34" charset="0"/>
                <a:cs typeface="Arial" panose="020B0604020202020204" pitchFamily="34" charset="0"/>
              </a:rPr>
              <a:t>(optional)</a:t>
            </a:r>
            <a:endParaRPr lang="en-US" sz="2000" b="1" dirty="0">
              <a:solidFill>
                <a:prstClr val="black">
                  <a:lumMod val="95000"/>
                  <a:lumOff val="5000"/>
                </a:prstClr>
              </a:solidFill>
              <a:latin typeface="Arial" panose="020B0604020202020204" pitchFamily="34" charset="0"/>
              <a:cs typeface="Arial" panose="020B0604020202020204" pitchFamily="34" charset="0"/>
            </a:endParaRPr>
          </a:p>
          <a:p>
            <a:pPr marL="228389" indent="-228389" defTabSz="913554" fontAlgn="auto">
              <a:spcBef>
                <a:spcPts val="999"/>
              </a:spcBef>
              <a:spcAft>
                <a:spcPts val="1200"/>
              </a:spcAft>
              <a:defRPr/>
            </a:pPr>
            <a:r>
              <a:rPr lang="en-US" sz="2000" b="1" dirty="0">
                <a:solidFill>
                  <a:prstClr val="black">
                    <a:lumMod val="95000"/>
                    <a:lumOff val="5000"/>
                  </a:prstClr>
                </a:solidFill>
                <a:latin typeface="Arial" panose="020B0604020202020204" pitchFamily="34" charset="0"/>
                <a:cs typeface="Arial" panose="020B0604020202020204" pitchFamily="34" charset="0"/>
              </a:rPr>
              <a:t>The following slides include</a:t>
            </a:r>
            <a:br>
              <a:rPr lang="en-US" sz="2000" b="1" dirty="0">
                <a:solidFill>
                  <a:prstClr val="black">
                    <a:lumMod val="95000"/>
                    <a:lumOff val="5000"/>
                  </a:prstClr>
                </a:solidFill>
                <a:latin typeface="Arial" panose="020B0604020202020204" pitchFamily="34" charset="0"/>
                <a:cs typeface="Arial" panose="020B0604020202020204" pitchFamily="34" charset="0"/>
              </a:rPr>
            </a:br>
            <a:br>
              <a:rPr kumimoji="0" lang="en-US" sz="2000" b="0" i="0" u="none" strike="noStrike" kern="1200" cap="none" spc="0" normalizeH="0" baseline="0" noProof="0" dirty="0">
                <a:ln>
                  <a:noFill/>
                </a:ln>
                <a:solidFill>
                  <a:srgbClr val="07682E"/>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7682E"/>
                </a:solidFill>
                <a:effectLst/>
                <a:uLnTx/>
                <a:uFillTx/>
                <a:latin typeface="Arial" panose="020B0604020202020204" pitchFamily="34" charset="0"/>
                <a:ea typeface="+mn-ea"/>
                <a:cs typeface="Arial" panose="020B0604020202020204" pitchFamily="34" charset="0"/>
              </a:rPr>
              <a:t>Guidance on specific slides and weighting </a:t>
            </a:r>
            <a:r>
              <a:rPr kumimoji="0" lang="en-US" sz="2000" b="0" i="1" u="none" strike="noStrike" kern="1200" cap="none" spc="0" normalizeH="0" baseline="0" noProof="0" dirty="0">
                <a:ln>
                  <a:noFill/>
                </a:ln>
                <a:solidFill>
                  <a:srgbClr val="07682E"/>
                </a:solidFill>
                <a:effectLst/>
                <a:uLnTx/>
                <a:uFillTx/>
                <a:latin typeface="Arial" panose="020B0604020202020204" pitchFamily="34" charset="0"/>
                <a:ea typeface="+mn-ea"/>
                <a:cs typeface="Arial" panose="020B0604020202020204" pitchFamily="34" charset="0"/>
              </a:rPr>
              <a:t>(do not need to be included on slide)</a:t>
            </a:r>
            <a:endParaRPr lang="en-US" sz="2131" dirty="0">
              <a:solidFill>
                <a:prstClr val="white"/>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11837110-EA2C-48E5-8B60-26A3BCB65C48}"/>
              </a:ext>
            </a:extLst>
          </p:cNvPr>
          <p:cNvSpPr>
            <a:spLocks noGrp="1"/>
          </p:cNvSpPr>
          <p:nvPr>
            <p:ph type="sldNum" sz="quarter" idx="12"/>
          </p:nvPr>
        </p:nvSpPr>
        <p:spPr>
          <a:xfrm>
            <a:off x="11374313" y="6195897"/>
            <a:ext cx="609036" cy="63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77284">
              <a:spcBef>
                <a:spcPct val="20000"/>
              </a:spcBef>
              <a:buChar char="•"/>
              <a:defRPr sz="4529">
                <a:solidFill>
                  <a:schemeClr val="tx1"/>
                </a:solidFill>
                <a:latin typeface="Arial" panose="020B0604020202020204" pitchFamily="34" charset="0"/>
              </a:defRPr>
            </a:lvl1pPr>
            <a:lvl2pPr marL="989684" indent="-380648" defTabSz="1277284">
              <a:spcBef>
                <a:spcPct val="20000"/>
              </a:spcBef>
              <a:buChar char="–"/>
              <a:defRPr sz="3863">
                <a:solidFill>
                  <a:schemeClr val="tx1"/>
                </a:solidFill>
                <a:latin typeface="Arial" panose="020B0604020202020204" pitchFamily="34" charset="0"/>
              </a:defRPr>
            </a:lvl2pPr>
            <a:lvl3pPr marL="1522590" indent="-304518" defTabSz="1277284">
              <a:spcBef>
                <a:spcPct val="20000"/>
              </a:spcBef>
              <a:buChar char="•"/>
              <a:defRPr sz="3330">
                <a:solidFill>
                  <a:schemeClr val="tx1"/>
                </a:solidFill>
                <a:latin typeface="Arial" panose="020B0604020202020204" pitchFamily="34" charset="0"/>
              </a:defRPr>
            </a:lvl3pPr>
            <a:lvl4pPr marL="2131626" indent="-304518" defTabSz="1277284">
              <a:spcBef>
                <a:spcPct val="20000"/>
              </a:spcBef>
              <a:buChar char="–"/>
              <a:defRPr sz="2797">
                <a:solidFill>
                  <a:schemeClr val="tx1"/>
                </a:solidFill>
                <a:latin typeface="Arial" panose="020B0604020202020204" pitchFamily="34" charset="0"/>
              </a:defRPr>
            </a:lvl4pPr>
            <a:lvl5pPr marL="2740663" indent="-304518" defTabSz="1277284">
              <a:spcBef>
                <a:spcPct val="20000"/>
              </a:spcBef>
              <a:buChar char="»"/>
              <a:defRPr sz="2797">
                <a:solidFill>
                  <a:schemeClr val="tx1"/>
                </a:solidFill>
                <a:latin typeface="Arial" panose="020B0604020202020204" pitchFamily="34" charset="0"/>
              </a:defRPr>
            </a:lvl5pPr>
            <a:lvl6pPr marL="3349699" indent="-304518" defTabSz="1277284" eaLnBrk="0" fontAlgn="base" hangingPunct="0">
              <a:spcBef>
                <a:spcPct val="20000"/>
              </a:spcBef>
              <a:spcAft>
                <a:spcPct val="0"/>
              </a:spcAft>
              <a:buChar char="»"/>
              <a:defRPr sz="2797">
                <a:solidFill>
                  <a:schemeClr val="tx1"/>
                </a:solidFill>
                <a:latin typeface="Arial" panose="020B0604020202020204" pitchFamily="34" charset="0"/>
              </a:defRPr>
            </a:lvl6pPr>
            <a:lvl7pPr marL="3958735" indent="-304518" defTabSz="1277284" eaLnBrk="0" fontAlgn="base" hangingPunct="0">
              <a:spcBef>
                <a:spcPct val="20000"/>
              </a:spcBef>
              <a:spcAft>
                <a:spcPct val="0"/>
              </a:spcAft>
              <a:buChar char="»"/>
              <a:defRPr sz="2797">
                <a:solidFill>
                  <a:schemeClr val="tx1"/>
                </a:solidFill>
                <a:latin typeface="Arial" panose="020B0604020202020204" pitchFamily="34" charset="0"/>
              </a:defRPr>
            </a:lvl7pPr>
            <a:lvl8pPr marL="4567771" indent="-304518" defTabSz="1277284" eaLnBrk="0" fontAlgn="base" hangingPunct="0">
              <a:spcBef>
                <a:spcPct val="20000"/>
              </a:spcBef>
              <a:spcAft>
                <a:spcPct val="0"/>
              </a:spcAft>
              <a:buChar char="»"/>
              <a:defRPr sz="2797">
                <a:solidFill>
                  <a:schemeClr val="tx1"/>
                </a:solidFill>
                <a:latin typeface="Arial" panose="020B0604020202020204" pitchFamily="34" charset="0"/>
              </a:defRPr>
            </a:lvl8pPr>
            <a:lvl9pPr marL="5176807" indent="-304518" defTabSz="1277284" eaLnBrk="0" fontAlgn="base" hangingPunct="0">
              <a:spcBef>
                <a:spcPct val="20000"/>
              </a:spcBef>
              <a:spcAft>
                <a:spcPct val="0"/>
              </a:spcAft>
              <a:buChar char="»"/>
              <a:defRPr sz="2797">
                <a:solidFill>
                  <a:schemeClr val="tx1"/>
                </a:solidFill>
                <a:latin typeface="Arial" panose="020B0604020202020204" pitchFamily="34" charset="0"/>
              </a:defRPr>
            </a:lvl9pPr>
          </a:lstStyle>
          <a:p>
            <a:pPr eaLnBrk="1" hangingPunct="1">
              <a:spcBef>
                <a:spcPct val="0"/>
              </a:spcBef>
              <a:buNone/>
            </a:pPr>
            <a:fld id="{561FA955-CBF8-44F5-9FFF-B4EE71F58417}" type="slidenum">
              <a:rPr lang="en-US" altLang="en-US" sz="1332">
                <a:solidFill>
                  <a:prstClr val="black"/>
                </a:solidFill>
                <a:ea typeface="ＭＳ Ｐゴシック" charset="0"/>
                <a:cs typeface="Arial" panose="020B0604020202020204" pitchFamily="34" charset="0"/>
              </a:rPr>
              <a:pPr eaLnBrk="1" hangingPunct="1">
                <a:spcBef>
                  <a:spcPct val="0"/>
                </a:spcBef>
                <a:buNone/>
              </a:pPr>
              <a:t>30</a:t>
            </a:fld>
            <a:endParaRPr lang="en-US" altLang="en-US" sz="1332" dirty="0">
              <a:solidFill>
                <a:prstClr val="black"/>
              </a:solidFill>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8EDFEBD2-E5A9-43DE-B786-C626345C1D47}"/>
              </a:ext>
            </a:extLst>
          </p:cNvPr>
          <p:cNvSpPr txBox="1">
            <a:spLocks noChangeArrowheads="1"/>
          </p:cNvSpPr>
          <p:nvPr/>
        </p:nvSpPr>
        <p:spPr>
          <a:xfrm>
            <a:off x="614676" y="136875"/>
            <a:ext cx="10962649" cy="8648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3554" fontAlgn="auto">
              <a:spcAft>
                <a:spcPts val="0"/>
              </a:spcAft>
            </a:pPr>
            <a:r>
              <a:rPr lang="en-US" altLang="en-US" sz="3200" b="1" dirty="0">
                <a:solidFill>
                  <a:prstClr val="black"/>
                </a:solidFill>
                <a:latin typeface="Arial" panose="020B0604020202020204" pitchFamily="34" charset="0"/>
                <a:cs typeface="Arial" panose="020B0604020202020204" pitchFamily="34" charset="0"/>
              </a:rPr>
              <a:t>Instructions for Specific Slides</a:t>
            </a:r>
          </a:p>
        </p:txBody>
      </p:sp>
      <p:sp>
        <p:nvSpPr>
          <p:cNvPr id="7" name="TextBox 6">
            <a:extLst>
              <a:ext uri="{FF2B5EF4-FFF2-40B4-BE49-F238E27FC236}">
                <a16:creationId xmlns:a16="http://schemas.microsoft.com/office/drawing/2014/main" id="{82FBC496-D24D-4F16-954E-4B47FF1F8C59}"/>
              </a:ext>
            </a:extLst>
          </p:cNvPr>
          <p:cNvSpPr txBox="1"/>
          <p:nvPr/>
        </p:nvSpPr>
        <p:spPr>
          <a:xfrm>
            <a:off x="4302563" y="5564180"/>
            <a:ext cx="3248193" cy="513347"/>
          </a:xfrm>
          <a:prstGeom prst="rect">
            <a:avLst/>
          </a:prstGeom>
          <a:solidFill>
            <a:srgbClr val="07682E"/>
          </a:solidFill>
        </p:spPr>
        <p:txBody>
          <a:bodyPr wrap="square" rtlCol="0">
            <a:noAutofit/>
          </a:bodyPr>
          <a:lstStyle/>
          <a:p>
            <a:pPr algn="ctr"/>
            <a:r>
              <a:rPr lang="en-US" sz="2000" b="1" dirty="0">
                <a:solidFill>
                  <a:schemeClr val="bg1"/>
                </a:solidFill>
              </a:rPr>
              <a:t>Guidance Boxes</a:t>
            </a:r>
          </a:p>
        </p:txBody>
      </p:sp>
    </p:spTree>
    <p:extLst>
      <p:ext uri="{BB962C8B-B14F-4D97-AF65-F5344CB8AC3E}">
        <p14:creationId xmlns:p14="http://schemas.microsoft.com/office/powerpoint/2010/main" val="411904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2CF236-5AE0-486B-A914-7493400DDD15}"/>
              </a:ext>
            </a:extLst>
          </p:cNvPr>
          <p:cNvSpPr txBox="1">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58850" rtl="0" eaLnBrk="1" fontAlgn="base" latinLnBrk="0" hangingPunct="1">
              <a:lnSpc>
                <a:spcPct val="100000"/>
              </a:lnSpc>
              <a:spcBef>
                <a:spcPct val="0"/>
              </a:spcBef>
              <a:spcAft>
                <a:spcPct val="0"/>
              </a:spcAft>
              <a:buClrTx/>
              <a:buSzTx/>
              <a:buFontTx/>
              <a:buNone/>
              <a:tabLst/>
              <a:defRPr/>
            </a:pPr>
            <a:r>
              <a:rPr kumimoji="0" lang="en-US" altLang="en-US" sz="4600" b="0" i="0" u="none" strike="noStrike" kern="0" cap="none" spc="0" normalizeH="0" baseline="0" noProof="0">
                <a:ln>
                  <a:noFill/>
                </a:ln>
                <a:solidFill>
                  <a:srgbClr val="000000"/>
                </a:solidFill>
                <a:effectLst/>
                <a:uLnTx/>
                <a:uFillTx/>
                <a:latin typeface="Arial"/>
                <a:ea typeface="+mj-ea"/>
                <a:cs typeface="+mj-cs"/>
              </a:rPr>
              <a:t>Title Slide</a:t>
            </a:r>
            <a:endParaRPr kumimoji="0" lang="en-US" altLang="en-US" sz="4600" b="0" i="0" u="none" strike="noStrike" kern="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E2ABEB11-7D55-4107-9B9C-F5439DC337BA}"/>
              </a:ext>
            </a:extLst>
          </p:cNvPr>
          <p:cNvSpPr txBox="1">
            <a:spLocks noChangeArrowheads="1"/>
          </p:cNvSpPr>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347663" marR="0" lvl="0" indent="-347663" algn="l" defTabSz="95885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Please include the information shown on the following slide on your Title slide.</a:t>
            </a:r>
          </a:p>
          <a:p>
            <a:pPr marL="347663" marR="0" lvl="0" indent="-347663" algn="l" defTabSz="95885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Include the DOE project award # for your project (e.g., EE0008078).  </a:t>
            </a:r>
          </a:p>
          <a:p>
            <a:pPr marL="347663" marR="0" lvl="0" indent="-347663" algn="l" defTabSz="95885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Be sure to include the statement at the bottom as shown on the following slide: “</a:t>
            </a:r>
            <a:r>
              <a:rPr kumimoji="0" lang="en-US" altLang="en-US" sz="2400" b="0" i="1" u="none" strike="noStrike" kern="0" cap="none" spc="0" normalizeH="0" baseline="0" noProof="0" dirty="0">
                <a:ln>
                  <a:noFill/>
                </a:ln>
                <a:solidFill>
                  <a:srgbClr val="000000"/>
                </a:solidFill>
                <a:effectLst/>
                <a:uLnTx/>
                <a:uFillTx/>
                <a:latin typeface="Arial"/>
                <a:ea typeface="+mn-ea"/>
                <a:cs typeface="+mn-cs"/>
              </a:rPr>
              <a:t>This presentation does not contain any proprietary, confidential, or otherwise restricted information</a:t>
            </a:r>
            <a:r>
              <a:rPr kumimoji="0" lang="en-US" altLang="en-US" sz="2400" b="0" i="0" u="none" strike="noStrike" kern="0" cap="none" spc="0" normalizeH="0" baseline="0" noProof="0" dirty="0">
                <a:ln>
                  <a:noFill/>
                </a:ln>
                <a:solidFill>
                  <a:srgbClr val="000000"/>
                </a:solidFill>
                <a:effectLst/>
                <a:uLnTx/>
                <a:uFillTx/>
                <a:latin typeface="Arial"/>
                <a:ea typeface="+mn-ea"/>
                <a:cs typeface="+mn-cs"/>
              </a:rPr>
              <a:t>.”</a:t>
            </a:r>
          </a:p>
          <a:p>
            <a:pPr marL="347663" marR="0" lvl="0" indent="-347663" algn="l" defTabSz="95885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If your organization’s slide template includes any copyright symbols, they must be removed.</a:t>
            </a:r>
          </a:p>
          <a:p>
            <a:pPr marL="347663" marR="0" lvl="0" indent="-347663" algn="l" defTabSz="95885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BFC04E84-A1AD-4E93-95DF-2663003C3B64}"/>
              </a:ext>
            </a:extLst>
          </p:cNvPr>
          <p:cNvSpPr>
            <a:spLocks noGrp="1"/>
          </p:cNvSpPr>
          <p:nvPr>
            <p:ph type="sldNum" sz="quarter" idx="12"/>
          </p:nvPr>
        </p:nvSpPr>
        <p:spPr>
          <a:xfrm>
            <a:off x="11374313" y="6195897"/>
            <a:ext cx="609036" cy="63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77284">
              <a:spcBef>
                <a:spcPct val="20000"/>
              </a:spcBef>
              <a:buChar char="•"/>
              <a:defRPr sz="4529">
                <a:solidFill>
                  <a:schemeClr val="tx1"/>
                </a:solidFill>
                <a:latin typeface="Arial" panose="020B0604020202020204" pitchFamily="34" charset="0"/>
              </a:defRPr>
            </a:lvl1pPr>
            <a:lvl2pPr marL="989684" indent="-380648" defTabSz="1277284">
              <a:spcBef>
                <a:spcPct val="20000"/>
              </a:spcBef>
              <a:buChar char="–"/>
              <a:defRPr sz="3863">
                <a:solidFill>
                  <a:schemeClr val="tx1"/>
                </a:solidFill>
                <a:latin typeface="Arial" panose="020B0604020202020204" pitchFamily="34" charset="0"/>
              </a:defRPr>
            </a:lvl2pPr>
            <a:lvl3pPr marL="1522590" indent="-304518" defTabSz="1277284">
              <a:spcBef>
                <a:spcPct val="20000"/>
              </a:spcBef>
              <a:buChar char="•"/>
              <a:defRPr sz="3330">
                <a:solidFill>
                  <a:schemeClr val="tx1"/>
                </a:solidFill>
                <a:latin typeface="Arial" panose="020B0604020202020204" pitchFamily="34" charset="0"/>
              </a:defRPr>
            </a:lvl3pPr>
            <a:lvl4pPr marL="2131626" indent="-304518" defTabSz="1277284">
              <a:spcBef>
                <a:spcPct val="20000"/>
              </a:spcBef>
              <a:buChar char="–"/>
              <a:defRPr sz="2797">
                <a:solidFill>
                  <a:schemeClr val="tx1"/>
                </a:solidFill>
                <a:latin typeface="Arial" panose="020B0604020202020204" pitchFamily="34" charset="0"/>
              </a:defRPr>
            </a:lvl4pPr>
            <a:lvl5pPr marL="2740663" indent="-304518" defTabSz="1277284">
              <a:spcBef>
                <a:spcPct val="20000"/>
              </a:spcBef>
              <a:buChar char="»"/>
              <a:defRPr sz="2797">
                <a:solidFill>
                  <a:schemeClr val="tx1"/>
                </a:solidFill>
                <a:latin typeface="Arial" panose="020B0604020202020204" pitchFamily="34" charset="0"/>
              </a:defRPr>
            </a:lvl5pPr>
            <a:lvl6pPr marL="3349699" indent="-304518" defTabSz="1277284" eaLnBrk="0" fontAlgn="base" hangingPunct="0">
              <a:spcBef>
                <a:spcPct val="20000"/>
              </a:spcBef>
              <a:spcAft>
                <a:spcPct val="0"/>
              </a:spcAft>
              <a:buChar char="»"/>
              <a:defRPr sz="2797">
                <a:solidFill>
                  <a:schemeClr val="tx1"/>
                </a:solidFill>
                <a:latin typeface="Arial" panose="020B0604020202020204" pitchFamily="34" charset="0"/>
              </a:defRPr>
            </a:lvl6pPr>
            <a:lvl7pPr marL="3958735" indent="-304518" defTabSz="1277284" eaLnBrk="0" fontAlgn="base" hangingPunct="0">
              <a:spcBef>
                <a:spcPct val="20000"/>
              </a:spcBef>
              <a:spcAft>
                <a:spcPct val="0"/>
              </a:spcAft>
              <a:buChar char="»"/>
              <a:defRPr sz="2797">
                <a:solidFill>
                  <a:schemeClr val="tx1"/>
                </a:solidFill>
                <a:latin typeface="Arial" panose="020B0604020202020204" pitchFamily="34" charset="0"/>
              </a:defRPr>
            </a:lvl7pPr>
            <a:lvl8pPr marL="4567771" indent="-304518" defTabSz="1277284" eaLnBrk="0" fontAlgn="base" hangingPunct="0">
              <a:spcBef>
                <a:spcPct val="20000"/>
              </a:spcBef>
              <a:spcAft>
                <a:spcPct val="0"/>
              </a:spcAft>
              <a:buChar char="»"/>
              <a:defRPr sz="2797">
                <a:solidFill>
                  <a:schemeClr val="tx1"/>
                </a:solidFill>
                <a:latin typeface="Arial" panose="020B0604020202020204" pitchFamily="34" charset="0"/>
              </a:defRPr>
            </a:lvl8pPr>
            <a:lvl9pPr marL="5176807" indent="-304518" defTabSz="1277284" eaLnBrk="0" fontAlgn="base" hangingPunct="0">
              <a:spcBef>
                <a:spcPct val="20000"/>
              </a:spcBef>
              <a:spcAft>
                <a:spcPct val="0"/>
              </a:spcAft>
              <a:buChar char="»"/>
              <a:defRPr sz="2797">
                <a:solidFill>
                  <a:schemeClr val="tx1"/>
                </a:solidFill>
                <a:latin typeface="Arial" panose="020B0604020202020204" pitchFamily="34" charset="0"/>
              </a:defRPr>
            </a:lvl9pPr>
          </a:lstStyle>
          <a:p>
            <a:pPr eaLnBrk="1" hangingPunct="1">
              <a:spcBef>
                <a:spcPct val="0"/>
              </a:spcBef>
              <a:buNone/>
            </a:pPr>
            <a:fld id="{561FA955-CBF8-44F5-9FFF-B4EE71F58417}" type="slidenum">
              <a:rPr lang="en-US" altLang="en-US" sz="1332">
                <a:solidFill>
                  <a:prstClr val="black"/>
                </a:solidFill>
                <a:ea typeface="ＭＳ Ｐゴシック" charset="0"/>
                <a:cs typeface="Arial" panose="020B0604020202020204" pitchFamily="34" charset="0"/>
              </a:rPr>
              <a:pPr eaLnBrk="1" hangingPunct="1">
                <a:spcBef>
                  <a:spcPct val="0"/>
                </a:spcBef>
                <a:buNone/>
              </a:pPr>
              <a:t>31</a:t>
            </a:fld>
            <a:endParaRPr lang="en-US" altLang="en-US" sz="1332" dirty="0">
              <a:solidFill>
                <a:prstClr val="black"/>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151649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16988" y="2943129"/>
            <a:ext cx="5837661" cy="1175040"/>
          </a:xfrm>
        </p:spPr>
        <p:txBody>
          <a:bodyPr/>
          <a:lstStyle/>
          <a:p>
            <a:pPr>
              <a:defRPr/>
            </a:pPr>
            <a:r>
              <a:rPr lang="en-US" dirty="0">
                <a:ea typeface="Calibri" pitchFamily="34" charset="0"/>
              </a:rPr>
              <a:t>PI Name (always include)</a:t>
            </a:r>
          </a:p>
          <a:p>
            <a:pPr>
              <a:defRPr/>
            </a:pPr>
            <a:r>
              <a:rPr lang="en-US" dirty="0">
                <a:ea typeface="Calibri" pitchFamily="34" charset="0"/>
              </a:rPr>
              <a:t>Presenter Name (if not the PI)</a:t>
            </a:r>
          </a:p>
          <a:p>
            <a:pPr>
              <a:defRPr/>
            </a:pPr>
            <a:r>
              <a:rPr lang="en-US" dirty="0">
                <a:ea typeface="Calibri" pitchFamily="34" charset="0"/>
              </a:rPr>
              <a:t>Organization</a:t>
            </a:r>
          </a:p>
          <a:p>
            <a:pPr>
              <a:defRPr/>
            </a:pPr>
            <a:r>
              <a:rPr lang="en-US" dirty="0">
                <a:solidFill>
                  <a:srgbClr val="FF0000"/>
                </a:solidFill>
                <a:ea typeface="Calibri" pitchFamily="34" charset="0"/>
              </a:rPr>
              <a:t>DOE Project Award # (EE000XXXX)</a:t>
            </a:r>
          </a:p>
          <a:p>
            <a:pPr>
              <a:defRPr/>
            </a:pPr>
            <a:r>
              <a:rPr lang="en-US" dirty="0">
                <a:ea typeface="Calibri" pitchFamily="34" charset="0"/>
              </a:rPr>
              <a:t>Date</a:t>
            </a:r>
          </a:p>
        </p:txBody>
      </p:sp>
      <p:sp>
        <p:nvSpPr>
          <p:cNvPr id="3" name="Title 2">
            <a:extLst>
              <a:ext uri="{FF2B5EF4-FFF2-40B4-BE49-F238E27FC236}">
                <a16:creationId xmlns:a16="http://schemas.microsoft.com/office/drawing/2014/main" id="{210227A7-1192-CC40-8384-79C423C86D6A}"/>
              </a:ext>
            </a:extLst>
          </p:cNvPr>
          <p:cNvSpPr>
            <a:spLocks noGrp="1"/>
          </p:cNvSpPr>
          <p:nvPr>
            <p:ph type="title"/>
          </p:nvPr>
        </p:nvSpPr>
        <p:spPr>
          <a:xfrm>
            <a:off x="1316988" y="2029539"/>
            <a:ext cx="7545280" cy="901700"/>
          </a:xfrm>
        </p:spPr>
        <p:txBody>
          <a:bodyPr/>
          <a:lstStyle/>
          <a:p>
            <a:r>
              <a:rPr lang="en-US" dirty="0"/>
              <a:t>Project Title</a:t>
            </a:r>
          </a:p>
        </p:txBody>
      </p:sp>
      <p:sp>
        <p:nvSpPr>
          <p:cNvPr id="4" name="Text Box 5">
            <a:extLst>
              <a:ext uri="{FF2B5EF4-FFF2-40B4-BE49-F238E27FC236}">
                <a16:creationId xmlns:a16="http://schemas.microsoft.com/office/drawing/2014/main" id="{77B301AC-3476-4053-93D8-46B9E0076EFD}"/>
              </a:ext>
            </a:extLst>
          </p:cNvPr>
          <p:cNvSpPr txBox="1">
            <a:spLocks noChangeArrowheads="1"/>
          </p:cNvSpPr>
          <p:nvPr/>
        </p:nvSpPr>
        <p:spPr bwMode="auto">
          <a:xfrm>
            <a:off x="1828702" y="5582629"/>
            <a:ext cx="8534595" cy="361711"/>
          </a:xfrm>
          <a:prstGeom prst="rect">
            <a:avLst/>
          </a:prstGeom>
          <a:solidFill>
            <a:srgbClr val="007E3C"/>
          </a:solidFill>
          <a:ln w="9525">
            <a:solidFill>
              <a:schemeClr val="tx1"/>
            </a:solidFill>
            <a:miter lim="800000"/>
            <a:headEnd/>
            <a:tailEnd/>
          </a:ln>
        </p:spPr>
        <p:txBody>
          <a:bodyPr wrap="none" lIns="114498" tIns="57250" rIns="114498" bIns="57250">
            <a:spAutoFit/>
          </a:bodyPr>
          <a:lstStyle>
            <a:lvl1pPr defTabSz="858838">
              <a:spcBef>
                <a:spcPct val="20000"/>
              </a:spcBef>
              <a:buChar char="•"/>
              <a:defRPr sz="3400">
                <a:solidFill>
                  <a:schemeClr val="tx1"/>
                </a:solidFill>
                <a:latin typeface="Arial" panose="020B0604020202020204" pitchFamily="34" charset="0"/>
              </a:defRPr>
            </a:lvl1pPr>
            <a:lvl2pPr marL="742950" indent="-285750" defTabSz="858838">
              <a:spcBef>
                <a:spcPct val="20000"/>
              </a:spcBef>
              <a:buChar char="–"/>
              <a:defRPr sz="2900">
                <a:solidFill>
                  <a:schemeClr val="tx1"/>
                </a:solidFill>
                <a:latin typeface="Arial" panose="020B0604020202020204" pitchFamily="34" charset="0"/>
              </a:defRPr>
            </a:lvl2pPr>
            <a:lvl3pPr marL="1143000" indent="-228600" defTabSz="858838">
              <a:spcBef>
                <a:spcPct val="20000"/>
              </a:spcBef>
              <a:buChar char="•"/>
              <a:defRPr sz="2500">
                <a:solidFill>
                  <a:schemeClr val="tx1"/>
                </a:solidFill>
                <a:latin typeface="Arial" panose="020B0604020202020204" pitchFamily="34" charset="0"/>
              </a:defRPr>
            </a:lvl3pPr>
            <a:lvl4pPr marL="1600200" indent="-228600" defTabSz="858838">
              <a:spcBef>
                <a:spcPct val="20000"/>
              </a:spcBef>
              <a:buChar char="–"/>
              <a:defRPr sz="2100">
                <a:solidFill>
                  <a:schemeClr val="tx1"/>
                </a:solidFill>
                <a:latin typeface="Arial" panose="020B0604020202020204" pitchFamily="34" charset="0"/>
              </a:defRPr>
            </a:lvl4pPr>
            <a:lvl5pPr marL="2057400" indent="-228600" defTabSz="858838">
              <a:spcBef>
                <a:spcPct val="20000"/>
              </a:spcBef>
              <a:buChar char="»"/>
              <a:defRPr sz="2100">
                <a:solidFill>
                  <a:schemeClr val="tx1"/>
                </a:solidFill>
                <a:latin typeface="Arial" panose="020B0604020202020204" pitchFamily="34" charset="0"/>
              </a:defRPr>
            </a:lvl5pPr>
            <a:lvl6pPr marL="25146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144058" eaLnBrk="1" hangingPunct="1">
              <a:spcBef>
                <a:spcPct val="0"/>
              </a:spcBef>
              <a:buNone/>
            </a:pPr>
            <a:r>
              <a:rPr lang="en-US" altLang="en-US" sz="1599"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This presentation does not contain any proprietary, confidential, or otherwise restricted information</a:t>
            </a:r>
          </a:p>
        </p:txBody>
      </p:sp>
      <p:sp>
        <p:nvSpPr>
          <p:cNvPr id="5" name="TextBox 4">
            <a:extLst>
              <a:ext uri="{FF2B5EF4-FFF2-40B4-BE49-F238E27FC236}">
                <a16:creationId xmlns:a16="http://schemas.microsoft.com/office/drawing/2014/main" id="{6CFA08BF-6F67-4DFF-A6A3-F7DA10DF00C7}"/>
              </a:ext>
            </a:extLst>
          </p:cNvPr>
          <p:cNvSpPr txBox="1">
            <a:spLocks noChangeArrowheads="1"/>
          </p:cNvSpPr>
          <p:nvPr/>
        </p:nvSpPr>
        <p:spPr bwMode="auto">
          <a:xfrm>
            <a:off x="1540495" y="5096813"/>
            <a:ext cx="9116509" cy="4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455" tIns="63728" rIns="127455" bIns="63728" numCol="1" anchor="t" anchorCtr="0" compatLnSpc="1">
            <a:prstTxWarp prst="textNoShape">
              <a:avLst/>
            </a:prstTxWarp>
          </a:bodyPr>
          <a:lstStyle>
            <a:defPPr>
              <a:defRPr lang="en-US"/>
            </a:defPPr>
            <a:lvl1pPr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600" kern="1200">
                <a:solidFill>
                  <a:schemeClr val="tx2"/>
                </a:solidFill>
                <a:latin typeface="Arial" panose="020B0604020202020204" pitchFamily="34" charset="0"/>
                <a:ea typeface="+mn-ea"/>
                <a:cs typeface="+mn-cs"/>
              </a:defRPr>
            </a:lvl5pPr>
            <a:lvl6pPr marL="2286000" algn="l" defTabSz="914400" rtl="0" eaLnBrk="1" latinLnBrk="0" hangingPunct="1">
              <a:defRPr sz="4600" kern="1200">
                <a:solidFill>
                  <a:schemeClr val="tx2"/>
                </a:solidFill>
                <a:latin typeface="Arial" panose="020B0604020202020204" pitchFamily="34" charset="0"/>
                <a:ea typeface="+mn-ea"/>
                <a:cs typeface="+mn-cs"/>
              </a:defRPr>
            </a:lvl6pPr>
            <a:lvl7pPr marL="2743200" algn="l" defTabSz="914400" rtl="0" eaLnBrk="1" latinLnBrk="0" hangingPunct="1">
              <a:defRPr sz="4600" kern="1200">
                <a:solidFill>
                  <a:schemeClr val="tx2"/>
                </a:solidFill>
                <a:latin typeface="Arial" panose="020B0604020202020204" pitchFamily="34" charset="0"/>
                <a:ea typeface="+mn-ea"/>
                <a:cs typeface="+mn-cs"/>
              </a:defRPr>
            </a:lvl7pPr>
            <a:lvl8pPr marL="3200400" algn="l" defTabSz="914400" rtl="0" eaLnBrk="1" latinLnBrk="0" hangingPunct="1">
              <a:defRPr sz="4600" kern="1200">
                <a:solidFill>
                  <a:schemeClr val="tx2"/>
                </a:solidFill>
                <a:latin typeface="Arial" panose="020B0604020202020204" pitchFamily="34" charset="0"/>
                <a:ea typeface="+mn-ea"/>
                <a:cs typeface="+mn-cs"/>
              </a:defRPr>
            </a:lvl8pPr>
            <a:lvl9pPr marL="3657600" algn="l" defTabSz="914400" rtl="0" eaLnBrk="1" latinLnBrk="0" hangingPunct="1">
              <a:defRPr sz="4600" kern="1200">
                <a:solidFill>
                  <a:schemeClr val="tx2"/>
                </a:solidFill>
                <a:latin typeface="Arial" panose="020B0604020202020204" pitchFamily="34" charset="0"/>
                <a:ea typeface="+mn-ea"/>
                <a:cs typeface="+mn-cs"/>
              </a:defRPr>
            </a:lvl9pPr>
          </a:lstStyle>
          <a:p>
            <a:pPr defTabSz="1218072" eaLnBrk="1" hangingPunct="1"/>
            <a:r>
              <a:rPr lang="en-US" altLang="en-US" sz="2131" kern="0" dirty="0">
                <a:solidFill>
                  <a:srgbClr val="323232"/>
                </a:solidFill>
                <a:latin typeface="Calibri" panose="020F0502020204030204" pitchFamily="34" charset="0"/>
                <a:cs typeface="Calibri" panose="020F0502020204030204" pitchFamily="34" charset="0"/>
              </a:rPr>
              <a:t>DOE Hydrogen Program 2023 Annual Merit Review and Peer Evaluation Meeting</a:t>
            </a:r>
          </a:p>
        </p:txBody>
      </p:sp>
      <p:sp>
        <p:nvSpPr>
          <p:cNvPr id="6" name="Text Box 4">
            <a:extLst>
              <a:ext uri="{FF2B5EF4-FFF2-40B4-BE49-F238E27FC236}">
                <a16:creationId xmlns:a16="http://schemas.microsoft.com/office/drawing/2014/main" id="{9C0D12BE-283F-4451-BAE6-A78C9BB13686}"/>
              </a:ext>
            </a:extLst>
          </p:cNvPr>
          <p:cNvSpPr txBox="1">
            <a:spLocks noChangeArrowheads="1"/>
          </p:cNvSpPr>
          <p:nvPr/>
        </p:nvSpPr>
        <p:spPr bwMode="auto">
          <a:xfrm>
            <a:off x="6603529" y="3511454"/>
            <a:ext cx="2542029" cy="4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498" tIns="57250" rIns="114498" bIns="5725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defTabSz="1277284" eaLnBrk="1" hangingPunct="1">
              <a:spcBef>
                <a:spcPct val="0"/>
              </a:spcBef>
              <a:buNone/>
            </a:pPr>
            <a:r>
              <a:rPr lang="en-US" altLang="en-US" sz="2398" dirty="0">
                <a:solidFill>
                  <a:srgbClr val="323232"/>
                </a:solidFill>
                <a:latin typeface="Calibri" panose="020F0502020204030204" pitchFamily="34" charset="0"/>
                <a:ea typeface="ＭＳ Ｐゴシック" charset="0"/>
                <a:cs typeface="Calibri" panose="020F0502020204030204" pitchFamily="34" charset="0"/>
              </a:rPr>
              <a:t>Project ID #</a:t>
            </a:r>
          </a:p>
        </p:txBody>
      </p:sp>
      <p:sp>
        <p:nvSpPr>
          <p:cNvPr id="7" name="Rectangle 6">
            <a:extLst>
              <a:ext uri="{FF2B5EF4-FFF2-40B4-BE49-F238E27FC236}">
                <a16:creationId xmlns:a16="http://schemas.microsoft.com/office/drawing/2014/main" id="{435BB404-8F7C-4735-AE42-9BAD8FA7A224}"/>
              </a:ext>
            </a:extLst>
          </p:cNvPr>
          <p:cNvSpPr/>
          <p:nvPr/>
        </p:nvSpPr>
        <p:spPr>
          <a:xfrm>
            <a:off x="6603529" y="3972232"/>
            <a:ext cx="3654216" cy="666336"/>
          </a:xfrm>
          <a:prstGeom prst="rect">
            <a:avLst/>
          </a:prstGeom>
        </p:spPr>
        <p:txBody>
          <a:bodyPr wrap="square">
            <a:spAutoFit/>
          </a:bodyPr>
          <a:lstStyle/>
          <a:p>
            <a:pPr defTabSz="1218072" eaLnBrk="1" hangingPunct="1"/>
            <a:r>
              <a:rPr lang="en-US" altLang="en-US" sz="1865" b="1" dirty="0">
                <a:solidFill>
                  <a:srgbClr val="FF0000"/>
                </a:solidFill>
                <a:latin typeface="Calibri" panose="020F0502020204030204" pitchFamily="34" charset="0"/>
                <a:ea typeface="ＭＳ Ｐゴシック" charset="0"/>
                <a:cs typeface="Calibri" panose="020F0502020204030204" pitchFamily="34" charset="0"/>
              </a:rPr>
              <a:t>(this was provided to you in the instructions email)</a:t>
            </a:r>
          </a:p>
        </p:txBody>
      </p:sp>
      <p:sp>
        <p:nvSpPr>
          <p:cNvPr id="10" name="TextBox 5">
            <a:extLst>
              <a:ext uri="{FF2B5EF4-FFF2-40B4-BE49-F238E27FC236}">
                <a16:creationId xmlns:a16="http://schemas.microsoft.com/office/drawing/2014/main" id="{16EAC6E6-1D97-42D0-B975-D9FCA003875B}"/>
              </a:ext>
            </a:extLst>
          </p:cNvPr>
          <p:cNvSpPr txBox="1">
            <a:spLocks noChangeArrowheads="1"/>
          </p:cNvSpPr>
          <p:nvPr/>
        </p:nvSpPr>
        <p:spPr bwMode="auto">
          <a:xfrm>
            <a:off x="6603530" y="1036289"/>
            <a:ext cx="5582831"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 Title Slide</a:t>
            </a:r>
          </a:p>
          <a:p>
            <a:pPr algn="ctr" defTabSz="1218072" eaLnBrk="1" hangingPunct="1">
              <a:spcBef>
                <a:spcPct val="0"/>
              </a:spcBef>
              <a:buNone/>
            </a:pP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feel free to use this EMN/HydroGEN Template</a:t>
            </a:r>
          </a:p>
        </p:txBody>
      </p:sp>
      <p:sp>
        <p:nvSpPr>
          <p:cNvPr id="9" name="Rectangle 8">
            <a:extLst>
              <a:ext uri="{FF2B5EF4-FFF2-40B4-BE49-F238E27FC236}">
                <a16:creationId xmlns:a16="http://schemas.microsoft.com/office/drawing/2014/main" id="{B2AF233A-13D4-4A27-9C94-010B99AA3C59}"/>
              </a:ext>
            </a:extLst>
          </p:cNvPr>
          <p:cNvSpPr/>
          <p:nvPr/>
        </p:nvSpPr>
        <p:spPr>
          <a:xfrm>
            <a:off x="137322" y="5414942"/>
            <a:ext cx="1449810" cy="666336"/>
          </a:xfrm>
          <a:prstGeom prst="rect">
            <a:avLst/>
          </a:prstGeom>
        </p:spPr>
        <p:txBody>
          <a:bodyPr wrap="square">
            <a:spAutoFit/>
          </a:bodyPr>
          <a:lstStyle/>
          <a:p>
            <a:pPr defTabSz="1218072" eaLnBrk="1" hangingPunct="1"/>
            <a:r>
              <a:rPr lang="en-US" altLang="en-US" sz="1865" b="1" dirty="0">
                <a:solidFill>
                  <a:srgbClr val="FF0000"/>
                </a:solidFill>
                <a:latin typeface="Arial" charset="0"/>
                <a:ea typeface="ＭＳ Ｐゴシック" charset="0"/>
              </a:rPr>
              <a:t>required disclaimer</a:t>
            </a:r>
            <a:endParaRPr lang="en-US" sz="1865" dirty="0">
              <a:solidFill>
                <a:srgbClr val="6A737B"/>
              </a:solidFill>
              <a:latin typeface="Arial" charset="0"/>
              <a:ea typeface="ＭＳ Ｐゴシック" charset="0"/>
            </a:endParaRPr>
          </a:p>
        </p:txBody>
      </p:sp>
      <p:cxnSp>
        <p:nvCxnSpPr>
          <p:cNvPr id="11" name="Straight Arrow Connector 10">
            <a:extLst>
              <a:ext uri="{FF2B5EF4-FFF2-40B4-BE49-F238E27FC236}">
                <a16:creationId xmlns:a16="http://schemas.microsoft.com/office/drawing/2014/main" id="{6893F7B0-DC6C-4F21-93F6-057FA9298397}"/>
              </a:ext>
            </a:extLst>
          </p:cNvPr>
          <p:cNvCxnSpPr>
            <a:cxnSpLocks/>
          </p:cNvCxnSpPr>
          <p:nvPr/>
        </p:nvCxnSpPr>
        <p:spPr>
          <a:xfrm>
            <a:off x="1587133" y="5801582"/>
            <a:ext cx="16241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C1FD-7E6F-F448-AD48-CBB64EABF17E}"/>
              </a:ext>
            </a:extLst>
          </p:cNvPr>
          <p:cNvSpPr>
            <a:spLocks noGrp="1"/>
          </p:cNvSpPr>
          <p:nvPr>
            <p:ph type="title"/>
          </p:nvPr>
        </p:nvSpPr>
        <p:spPr/>
        <p:txBody>
          <a:bodyPr/>
          <a:lstStyle/>
          <a:p>
            <a:r>
              <a:rPr lang="en-US" dirty="0"/>
              <a:t>Project Overview</a:t>
            </a:r>
          </a:p>
        </p:txBody>
      </p:sp>
      <p:sp>
        <p:nvSpPr>
          <p:cNvPr id="4" name="TextBox 3">
            <a:extLst>
              <a:ext uri="{FF2B5EF4-FFF2-40B4-BE49-F238E27FC236}">
                <a16:creationId xmlns:a16="http://schemas.microsoft.com/office/drawing/2014/main" id="{F76F5A0B-1230-3D4F-83BD-E2AB84366AD6}"/>
              </a:ext>
            </a:extLst>
          </p:cNvPr>
          <p:cNvSpPr txBox="1"/>
          <p:nvPr/>
        </p:nvSpPr>
        <p:spPr>
          <a:xfrm>
            <a:off x="883064" y="454197"/>
            <a:ext cx="0" cy="0"/>
          </a:xfrm>
          <a:prstGeom prst="rect">
            <a:avLst/>
          </a:prstGeom>
        </p:spPr>
        <p:txBody>
          <a:bodyPr vert="horz" wrap="none" lIns="121807" tIns="60904" rIns="121807" bIns="60904" rtlCol="0">
            <a:normAutofit fontScale="25000" lnSpcReduction="20000"/>
          </a:bodyPr>
          <a:lstStyle/>
          <a:p>
            <a:pPr defTabSz="609036" eaLnBrk="1" fontAlgn="auto" hangingPunct="1">
              <a:spcBef>
                <a:spcPct val="20000"/>
              </a:spcBef>
              <a:spcAft>
                <a:spcPts val="0"/>
              </a:spcAft>
            </a:pPr>
            <a:endParaRPr lang="en-US" sz="3197" b="1" dirty="0">
              <a:solidFill>
                <a:srgbClr val="0C4F6F"/>
              </a:solidFill>
              <a:latin typeface="Calibri"/>
              <a:ea typeface="ＭＳ Ｐゴシック" charset="0"/>
              <a:cs typeface="Calibri"/>
            </a:endParaRPr>
          </a:p>
        </p:txBody>
      </p:sp>
      <p:sp>
        <p:nvSpPr>
          <p:cNvPr id="5" name="TextBox 4">
            <a:extLst>
              <a:ext uri="{FF2B5EF4-FFF2-40B4-BE49-F238E27FC236}">
                <a16:creationId xmlns:a16="http://schemas.microsoft.com/office/drawing/2014/main" id="{6008385F-C8F7-194E-B7B7-C1481ECE5386}"/>
              </a:ext>
            </a:extLst>
          </p:cNvPr>
          <p:cNvSpPr txBox="1"/>
          <p:nvPr/>
        </p:nvSpPr>
        <p:spPr>
          <a:xfrm>
            <a:off x="1192744" y="20645"/>
            <a:ext cx="0" cy="0"/>
          </a:xfrm>
          <a:prstGeom prst="rect">
            <a:avLst/>
          </a:prstGeom>
        </p:spPr>
        <p:txBody>
          <a:bodyPr vert="horz" wrap="none" lIns="121807" tIns="60904" rIns="121807" bIns="60904" rtlCol="0">
            <a:normAutofit fontScale="25000" lnSpcReduction="20000"/>
          </a:bodyPr>
          <a:lstStyle/>
          <a:p>
            <a:pPr defTabSz="609036" eaLnBrk="1" fontAlgn="auto" hangingPunct="1">
              <a:spcBef>
                <a:spcPct val="20000"/>
              </a:spcBef>
              <a:spcAft>
                <a:spcPts val="0"/>
              </a:spcAft>
            </a:pPr>
            <a:endParaRPr lang="en-US" sz="3197" b="1" dirty="0">
              <a:solidFill>
                <a:srgbClr val="0C4F6F"/>
              </a:solidFill>
              <a:latin typeface="Calibri"/>
              <a:ea typeface="ＭＳ Ｐゴシック" charset="0"/>
              <a:cs typeface="Calibri"/>
            </a:endParaRPr>
          </a:p>
        </p:txBody>
      </p:sp>
      <p:sp>
        <p:nvSpPr>
          <p:cNvPr id="7" name="Title 1">
            <a:extLst>
              <a:ext uri="{FF2B5EF4-FFF2-40B4-BE49-F238E27FC236}">
                <a16:creationId xmlns:a16="http://schemas.microsoft.com/office/drawing/2014/main" id="{AE4E18A6-B468-4687-9582-0971958F72A6}"/>
              </a:ext>
            </a:extLst>
          </p:cNvPr>
          <p:cNvSpPr txBox="1">
            <a:spLocks/>
          </p:cNvSpPr>
          <p:nvPr/>
        </p:nvSpPr>
        <p:spPr bwMode="auto">
          <a:xfrm>
            <a:off x="221255" y="1182728"/>
            <a:ext cx="5978282" cy="108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7" tIns="60904" rIns="121807" bIns="60904" numCol="1" anchor="ctr" anchorCtr="0" compatLnSpc="1">
            <a:prstTxWarp prst="textNoShape">
              <a:avLst/>
            </a:prstTxWarp>
            <a:normAutofit fontScale="82500" lnSpcReduction="20000"/>
          </a:bodyPr>
          <a:lstStyle>
            <a:lvl1pPr algn="l" defTabSz="457200" rtl="0" eaLnBrk="1" fontAlgn="base" hangingPunct="1">
              <a:spcBef>
                <a:spcPct val="0"/>
              </a:spcBef>
              <a:spcAft>
                <a:spcPct val="0"/>
              </a:spcAft>
              <a:defRPr lang="en-US" sz="3300" b="1" kern="1200" dirty="0">
                <a:solidFill>
                  <a:srgbClr val="007934"/>
                </a:solidFill>
                <a:latin typeface="Calibri" panose="020F0502020204030204" pitchFamily="34" charset="0"/>
                <a:ea typeface="Calibri" panose="020F0502020204030204" pitchFamily="34"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defTabSz="609036">
              <a:defRPr/>
            </a:pPr>
            <a:r>
              <a:rPr lang="en-US" altLang="en-US" sz="3197" dirty="0">
                <a:solidFill>
                  <a:srgbClr val="000000"/>
                </a:solidFill>
                <a:cs typeface="Calibri" panose="020F0502020204030204" pitchFamily="34" charset="0"/>
              </a:rPr>
              <a:t>Project Partners</a:t>
            </a:r>
            <a:br>
              <a:rPr lang="en-US" altLang="en-US" sz="3996" dirty="0">
                <a:solidFill>
                  <a:srgbClr val="000000"/>
                </a:solidFill>
                <a:cs typeface="Calibri" panose="020F0502020204030204" pitchFamily="34" charset="0"/>
              </a:rPr>
            </a:br>
            <a:r>
              <a:rPr lang="en-US" altLang="en-US" sz="2931" b="0" dirty="0">
                <a:solidFill>
                  <a:srgbClr val="323232"/>
                </a:solidFill>
                <a:ea typeface="MS PGothic" panose="020B0600070205080204" pitchFamily="34" charset="-128"/>
                <a:cs typeface="Calibri" panose="020F0502020204030204" pitchFamily="34" charset="0"/>
              </a:rPr>
              <a:t>PI, Lead organization</a:t>
            </a:r>
            <a:br>
              <a:rPr lang="en-US" altLang="en-US" sz="2931" b="0" dirty="0">
                <a:solidFill>
                  <a:srgbClr val="323232"/>
                </a:solidFill>
                <a:ea typeface="MS PGothic" panose="020B0600070205080204" pitchFamily="34" charset="-128"/>
                <a:cs typeface="Calibri" panose="020F0502020204030204" pitchFamily="34" charset="0"/>
              </a:rPr>
            </a:br>
            <a:r>
              <a:rPr lang="en-US" altLang="en-US" sz="2931" b="0" dirty="0">
                <a:solidFill>
                  <a:srgbClr val="323232"/>
                </a:solidFill>
                <a:ea typeface="MS PGothic" panose="020B0600070205080204" pitchFamily="34" charset="-128"/>
                <a:cs typeface="Calibri" panose="020F0502020204030204" pitchFamily="34" charset="0"/>
              </a:rPr>
              <a:t>Co-PI(s), Partner organization(s)</a:t>
            </a:r>
          </a:p>
        </p:txBody>
      </p:sp>
      <p:sp>
        <p:nvSpPr>
          <p:cNvPr id="8" name="TextBox 8">
            <a:extLst>
              <a:ext uri="{FF2B5EF4-FFF2-40B4-BE49-F238E27FC236}">
                <a16:creationId xmlns:a16="http://schemas.microsoft.com/office/drawing/2014/main" id="{427403B5-207B-4C7E-8420-694D759CB178}"/>
              </a:ext>
            </a:extLst>
          </p:cNvPr>
          <p:cNvSpPr txBox="1">
            <a:spLocks noChangeArrowheads="1"/>
          </p:cNvSpPr>
          <p:nvPr/>
        </p:nvSpPr>
        <p:spPr bwMode="auto">
          <a:xfrm>
            <a:off x="221255" y="2843715"/>
            <a:ext cx="8112013" cy="14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radeGothic" pitchFamily="1"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radeGothic" pitchFamily="1"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radeGothic" pitchFamily="1"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adeGothic" pitchFamily="1"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adeGothic" pitchFamily="1"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9pPr>
          </a:lstStyle>
          <a:p>
            <a:pPr defTabSz="1218072" eaLnBrk="1" hangingPunct="1">
              <a:spcBef>
                <a:spcPct val="0"/>
              </a:spcBef>
              <a:buNone/>
              <a:defRPr/>
            </a:pPr>
            <a:r>
              <a:rPr lang="en-US" altLang="en-US" sz="2398" dirty="0">
                <a:solidFill>
                  <a:srgbClr val="323232"/>
                </a:solidFill>
                <a:latin typeface="Calibri" panose="020F0502020204030204" pitchFamily="34" charset="0"/>
                <a:cs typeface="Calibri" panose="020F0502020204030204" pitchFamily="34" charset="0"/>
              </a:rPr>
              <a:t>A short memorable one-/two-liner summary that combines your technical vision and your rationale</a:t>
            </a:r>
          </a:p>
          <a:p>
            <a:pPr defTabSz="1218072" eaLnBrk="1" hangingPunct="1">
              <a:spcBef>
                <a:spcPct val="0"/>
              </a:spcBef>
              <a:buNone/>
              <a:defRPr/>
            </a:pPr>
            <a:r>
              <a:rPr lang="en-US" altLang="en-US" sz="2131" dirty="0">
                <a:solidFill>
                  <a:prstClr val="white">
                    <a:lumMod val="50000"/>
                  </a:prstClr>
                </a:solidFill>
                <a:latin typeface="Calibri" panose="020F0502020204030204" pitchFamily="34" charset="0"/>
                <a:cs typeface="Calibri" panose="020F0502020204030204" pitchFamily="34" charset="0"/>
              </a:rPr>
              <a:t>e.g., “We are solving [identify the key challenge you’re working on] by [what’s unique about your approach].”</a:t>
            </a:r>
          </a:p>
        </p:txBody>
      </p:sp>
      <p:sp>
        <p:nvSpPr>
          <p:cNvPr id="9" name="TextBox 8">
            <a:extLst>
              <a:ext uri="{FF2B5EF4-FFF2-40B4-BE49-F238E27FC236}">
                <a16:creationId xmlns:a16="http://schemas.microsoft.com/office/drawing/2014/main" id="{54637762-F9F8-41AA-A8DF-16BF6026BE0D}"/>
              </a:ext>
            </a:extLst>
          </p:cNvPr>
          <p:cNvSpPr txBox="1"/>
          <p:nvPr/>
        </p:nvSpPr>
        <p:spPr>
          <a:xfrm>
            <a:off x="221255" y="2306238"/>
            <a:ext cx="5449270" cy="502317"/>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Project Vision</a:t>
            </a:r>
          </a:p>
        </p:txBody>
      </p:sp>
      <p:graphicFrame>
        <p:nvGraphicFramePr>
          <p:cNvPr id="10" name="Table 9">
            <a:extLst>
              <a:ext uri="{FF2B5EF4-FFF2-40B4-BE49-F238E27FC236}">
                <a16:creationId xmlns:a16="http://schemas.microsoft.com/office/drawing/2014/main" id="{1552E235-CF90-439A-9566-A8F194C05740}"/>
              </a:ext>
            </a:extLst>
          </p:cNvPr>
          <p:cNvGraphicFramePr>
            <a:graphicFrameLocks noGrp="1"/>
          </p:cNvGraphicFramePr>
          <p:nvPr/>
        </p:nvGraphicFramePr>
        <p:xfrm>
          <a:off x="8647208" y="1097588"/>
          <a:ext cx="3113484" cy="2014096"/>
        </p:xfrm>
        <a:graphic>
          <a:graphicData uri="http://schemas.openxmlformats.org/drawingml/2006/table">
            <a:tbl>
              <a:tblPr firstRow="1" bandRow="1"/>
              <a:tblGrid>
                <a:gridCol w="1284914">
                  <a:extLst>
                    <a:ext uri="{9D8B030D-6E8A-4147-A177-3AD203B41FA5}">
                      <a16:colId xmlns:a16="http://schemas.microsoft.com/office/drawing/2014/main" val="20000"/>
                    </a:ext>
                  </a:extLst>
                </a:gridCol>
                <a:gridCol w="1828570">
                  <a:extLst>
                    <a:ext uri="{9D8B030D-6E8A-4147-A177-3AD203B41FA5}">
                      <a16:colId xmlns:a16="http://schemas.microsoft.com/office/drawing/2014/main" val="20001"/>
                    </a:ext>
                  </a:extLst>
                </a:gridCol>
              </a:tblGrid>
              <a:tr h="507530">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dirty="0">
                          <a:solidFill>
                            <a:schemeClr val="bg1"/>
                          </a:solidFill>
                        </a:rPr>
                        <a:t>Award</a:t>
                      </a:r>
                      <a:r>
                        <a:rPr lang="en-US" sz="1900" b="0" baseline="0" dirty="0">
                          <a:solidFill>
                            <a:schemeClr val="bg1"/>
                          </a:solidFill>
                        </a:rPr>
                        <a:t> #</a:t>
                      </a:r>
                      <a:endParaRPr lang="en-US" sz="1900" b="0" dirty="0">
                        <a:solidFill>
                          <a:schemeClr val="bg1"/>
                        </a:solidFill>
                      </a:endParaRP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DF"/>
                    </a:solidFill>
                  </a:tcPr>
                </a:tc>
                <a:tc>
                  <a:txBody>
                    <a:bodyPr/>
                    <a:lstStyle>
                      <a:lvl1pPr marL="0" algn="l" defTabSz="457200" rtl="0" eaLnBrk="1" latinLnBrk="0" hangingPunct="1">
                        <a:defRPr sz="1800" b="1" kern="1200">
                          <a:solidFill>
                            <a:schemeClr val="lt1"/>
                          </a:solidFill>
                          <a:latin typeface="Franklin Gothic Book"/>
                        </a:defRPr>
                      </a:lvl1pPr>
                      <a:lvl2pPr marL="457200" algn="l" defTabSz="457200" rtl="0" eaLnBrk="1" latinLnBrk="0" hangingPunct="1">
                        <a:defRPr sz="1800" b="1" kern="1200">
                          <a:solidFill>
                            <a:schemeClr val="lt1"/>
                          </a:solidFill>
                          <a:latin typeface="Franklin Gothic Book"/>
                        </a:defRPr>
                      </a:lvl2pPr>
                      <a:lvl3pPr marL="914400" algn="l" defTabSz="457200" rtl="0" eaLnBrk="1" latinLnBrk="0" hangingPunct="1">
                        <a:defRPr sz="1800" b="1" kern="1200">
                          <a:solidFill>
                            <a:schemeClr val="lt1"/>
                          </a:solidFill>
                          <a:latin typeface="Franklin Gothic Book"/>
                        </a:defRPr>
                      </a:lvl3pPr>
                      <a:lvl4pPr marL="1371600" algn="l" defTabSz="457200" rtl="0" eaLnBrk="1" latinLnBrk="0" hangingPunct="1">
                        <a:defRPr sz="1800" b="1" kern="1200">
                          <a:solidFill>
                            <a:schemeClr val="lt1"/>
                          </a:solidFill>
                          <a:latin typeface="Franklin Gothic Book"/>
                        </a:defRPr>
                      </a:lvl4pPr>
                      <a:lvl5pPr marL="1828800" algn="l" defTabSz="457200" rtl="0" eaLnBrk="1" latinLnBrk="0" hangingPunct="1">
                        <a:defRPr sz="1800" b="1" kern="1200">
                          <a:solidFill>
                            <a:schemeClr val="lt1"/>
                          </a:solidFill>
                          <a:latin typeface="Franklin Gothic Book"/>
                        </a:defRPr>
                      </a:lvl5pPr>
                      <a:lvl6pPr marL="2286000" algn="l" defTabSz="457200" rtl="0" eaLnBrk="1" latinLnBrk="0" hangingPunct="1">
                        <a:defRPr sz="1800" b="1" kern="1200">
                          <a:solidFill>
                            <a:schemeClr val="lt1"/>
                          </a:solidFill>
                          <a:latin typeface="Franklin Gothic Book"/>
                        </a:defRPr>
                      </a:lvl6pPr>
                      <a:lvl7pPr marL="2743200" algn="l" defTabSz="457200" rtl="0" eaLnBrk="1" latinLnBrk="0" hangingPunct="1">
                        <a:defRPr sz="1800" b="1" kern="1200">
                          <a:solidFill>
                            <a:schemeClr val="lt1"/>
                          </a:solidFill>
                          <a:latin typeface="Franklin Gothic Book"/>
                        </a:defRPr>
                      </a:lvl7pPr>
                      <a:lvl8pPr marL="3200400" algn="l" defTabSz="457200" rtl="0" eaLnBrk="1" latinLnBrk="0" hangingPunct="1">
                        <a:defRPr sz="1800" b="1" kern="1200">
                          <a:solidFill>
                            <a:schemeClr val="lt1"/>
                          </a:solidFill>
                          <a:latin typeface="Franklin Gothic Book"/>
                        </a:defRPr>
                      </a:lvl8pPr>
                      <a:lvl9pPr marL="3657600" algn="l" defTabSz="457200" rtl="0" eaLnBrk="1" latinLnBrk="0" hangingPunct="1">
                        <a:defRPr sz="1800" b="1" kern="1200">
                          <a:solidFill>
                            <a:schemeClr val="lt1"/>
                          </a:solidFill>
                          <a:latin typeface="Franklin Gothic Book"/>
                        </a:defRPr>
                      </a:lvl9pPr>
                    </a:lstStyle>
                    <a:p>
                      <a:r>
                        <a:rPr lang="en-US" sz="1900" b="0" dirty="0">
                          <a:solidFill>
                            <a:schemeClr val="tx1"/>
                          </a:solidFill>
                        </a:rPr>
                        <a:t>EE000XXXX</a:t>
                      </a: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753283">
                <a:tc>
                  <a:txBody>
                    <a:bodyPr/>
                    <a:lstStyle>
                      <a:lvl1pPr marL="0" algn="l" defTabSz="457200" rtl="0" eaLnBrk="1" latinLnBrk="0" hangingPunct="1">
                        <a:defRPr sz="1800" kern="1200">
                          <a:solidFill>
                            <a:schemeClr val="dk1"/>
                          </a:solidFill>
                          <a:latin typeface="Franklin Gothic Book"/>
                        </a:defRPr>
                      </a:lvl1pPr>
                      <a:lvl2pPr marL="457200" algn="l" defTabSz="457200" rtl="0" eaLnBrk="1" latinLnBrk="0" hangingPunct="1">
                        <a:defRPr sz="1800" kern="1200">
                          <a:solidFill>
                            <a:schemeClr val="dk1"/>
                          </a:solidFill>
                          <a:latin typeface="Franklin Gothic Book"/>
                        </a:defRPr>
                      </a:lvl2pPr>
                      <a:lvl3pPr marL="914400" algn="l" defTabSz="457200" rtl="0" eaLnBrk="1" latinLnBrk="0" hangingPunct="1">
                        <a:defRPr sz="1800" kern="1200">
                          <a:solidFill>
                            <a:schemeClr val="dk1"/>
                          </a:solidFill>
                          <a:latin typeface="Franklin Gothic Book"/>
                        </a:defRPr>
                      </a:lvl3pPr>
                      <a:lvl4pPr marL="1371600" algn="l" defTabSz="457200" rtl="0" eaLnBrk="1" latinLnBrk="0" hangingPunct="1">
                        <a:defRPr sz="1800" kern="1200">
                          <a:solidFill>
                            <a:schemeClr val="dk1"/>
                          </a:solidFill>
                          <a:latin typeface="Franklin Gothic Book"/>
                        </a:defRPr>
                      </a:lvl4pPr>
                      <a:lvl5pPr marL="1828800" algn="l" defTabSz="457200" rtl="0" eaLnBrk="1" latinLnBrk="0" hangingPunct="1">
                        <a:defRPr sz="1800" kern="1200">
                          <a:solidFill>
                            <a:schemeClr val="dk1"/>
                          </a:solidFill>
                          <a:latin typeface="Franklin Gothic Book"/>
                        </a:defRPr>
                      </a:lvl5pPr>
                      <a:lvl6pPr marL="2286000" algn="l" defTabSz="457200" rtl="0" eaLnBrk="1" latinLnBrk="0" hangingPunct="1">
                        <a:defRPr sz="1800" kern="1200">
                          <a:solidFill>
                            <a:schemeClr val="dk1"/>
                          </a:solidFill>
                          <a:latin typeface="Franklin Gothic Book"/>
                        </a:defRPr>
                      </a:lvl6pPr>
                      <a:lvl7pPr marL="2743200" algn="l" defTabSz="457200" rtl="0" eaLnBrk="1" latinLnBrk="0" hangingPunct="1">
                        <a:defRPr sz="1800" kern="1200">
                          <a:solidFill>
                            <a:schemeClr val="dk1"/>
                          </a:solidFill>
                          <a:latin typeface="Franklin Gothic Book"/>
                        </a:defRPr>
                      </a:lvl7pPr>
                      <a:lvl8pPr marL="3200400" algn="l" defTabSz="457200" rtl="0" eaLnBrk="1" latinLnBrk="0" hangingPunct="1">
                        <a:defRPr sz="1800" kern="1200">
                          <a:solidFill>
                            <a:schemeClr val="dk1"/>
                          </a:solidFill>
                          <a:latin typeface="Franklin Gothic Book"/>
                        </a:defRPr>
                      </a:lvl8pPr>
                      <a:lvl9pPr marL="3657600" algn="l" defTabSz="457200" rtl="0" eaLnBrk="1" latinLnBrk="0" hangingPunct="1">
                        <a:defRPr sz="1800" kern="1200">
                          <a:solidFill>
                            <a:schemeClr val="dk1"/>
                          </a:solidFill>
                          <a:latin typeface="Franklin Gothic Book"/>
                        </a:defRPr>
                      </a:lvl9pPr>
                    </a:lstStyle>
                    <a:p>
                      <a:r>
                        <a:rPr lang="en-US" sz="1900" b="0" dirty="0">
                          <a:solidFill>
                            <a:schemeClr val="bg1"/>
                          </a:solidFill>
                        </a:rPr>
                        <a:t>Start/End</a:t>
                      </a:r>
                      <a:r>
                        <a:rPr lang="en-US" sz="1900" b="0" baseline="0" dirty="0">
                          <a:solidFill>
                            <a:schemeClr val="bg1"/>
                          </a:solidFill>
                        </a:rPr>
                        <a:t> Date</a:t>
                      </a:r>
                      <a:endParaRPr lang="en-US" sz="1900" b="0" dirty="0">
                        <a:solidFill>
                          <a:schemeClr val="bg1"/>
                        </a:solidFill>
                      </a:endParaRP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DF"/>
                    </a:solidFill>
                  </a:tcPr>
                </a:tc>
                <a:tc>
                  <a:txBody>
                    <a:bodyPr/>
                    <a:lstStyle>
                      <a:lvl1pPr marL="0" algn="l" defTabSz="457200" rtl="0" eaLnBrk="1" latinLnBrk="0" hangingPunct="1">
                        <a:defRPr sz="1800" kern="1200">
                          <a:solidFill>
                            <a:schemeClr val="dk1"/>
                          </a:solidFill>
                          <a:latin typeface="Franklin Gothic Book"/>
                        </a:defRPr>
                      </a:lvl1pPr>
                      <a:lvl2pPr marL="457200" algn="l" defTabSz="457200" rtl="0" eaLnBrk="1" latinLnBrk="0" hangingPunct="1">
                        <a:defRPr sz="1800" kern="1200">
                          <a:solidFill>
                            <a:schemeClr val="dk1"/>
                          </a:solidFill>
                          <a:latin typeface="Franklin Gothic Book"/>
                        </a:defRPr>
                      </a:lvl2pPr>
                      <a:lvl3pPr marL="914400" algn="l" defTabSz="457200" rtl="0" eaLnBrk="1" latinLnBrk="0" hangingPunct="1">
                        <a:defRPr sz="1800" kern="1200">
                          <a:solidFill>
                            <a:schemeClr val="dk1"/>
                          </a:solidFill>
                          <a:latin typeface="Franklin Gothic Book"/>
                        </a:defRPr>
                      </a:lvl3pPr>
                      <a:lvl4pPr marL="1371600" algn="l" defTabSz="457200" rtl="0" eaLnBrk="1" latinLnBrk="0" hangingPunct="1">
                        <a:defRPr sz="1800" kern="1200">
                          <a:solidFill>
                            <a:schemeClr val="dk1"/>
                          </a:solidFill>
                          <a:latin typeface="Franklin Gothic Book"/>
                        </a:defRPr>
                      </a:lvl4pPr>
                      <a:lvl5pPr marL="1828800" algn="l" defTabSz="457200" rtl="0" eaLnBrk="1" latinLnBrk="0" hangingPunct="1">
                        <a:defRPr sz="1800" kern="1200">
                          <a:solidFill>
                            <a:schemeClr val="dk1"/>
                          </a:solidFill>
                          <a:latin typeface="Franklin Gothic Book"/>
                        </a:defRPr>
                      </a:lvl5pPr>
                      <a:lvl6pPr marL="2286000" algn="l" defTabSz="457200" rtl="0" eaLnBrk="1" latinLnBrk="0" hangingPunct="1">
                        <a:defRPr sz="1800" kern="1200">
                          <a:solidFill>
                            <a:schemeClr val="dk1"/>
                          </a:solidFill>
                          <a:latin typeface="Franklin Gothic Book"/>
                        </a:defRPr>
                      </a:lvl6pPr>
                      <a:lvl7pPr marL="2743200" algn="l" defTabSz="457200" rtl="0" eaLnBrk="1" latinLnBrk="0" hangingPunct="1">
                        <a:defRPr sz="1800" kern="1200">
                          <a:solidFill>
                            <a:schemeClr val="dk1"/>
                          </a:solidFill>
                          <a:latin typeface="Franklin Gothic Book"/>
                        </a:defRPr>
                      </a:lvl7pPr>
                      <a:lvl8pPr marL="3200400" algn="l" defTabSz="457200" rtl="0" eaLnBrk="1" latinLnBrk="0" hangingPunct="1">
                        <a:defRPr sz="1800" kern="1200">
                          <a:solidFill>
                            <a:schemeClr val="dk1"/>
                          </a:solidFill>
                          <a:latin typeface="Franklin Gothic Book"/>
                        </a:defRPr>
                      </a:lvl8pPr>
                      <a:lvl9pPr marL="3657600" algn="l" defTabSz="457200" rtl="0" eaLnBrk="1" latinLnBrk="0" hangingPunct="1">
                        <a:defRPr sz="1800" kern="1200">
                          <a:solidFill>
                            <a:schemeClr val="dk1"/>
                          </a:solidFill>
                          <a:latin typeface="Franklin Gothic Book"/>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dirty="0">
                          <a:solidFill>
                            <a:schemeClr val="tx1"/>
                          </a:solidFill>
                        </a:rPr>
                        <a:t>xx/xx/</a:t>
                      </a:r>
                      <a:r>
                        <a:rPr lang="en-US" sz="1900" b="0" dirty="0" err="1">
                          <a:solidFill>
                            <a:schemeClr val="tx1"/>
                          </a:solidFill>
                        </a:rPr>
                        <a:t>xxxx</a:t>
                      </a:r>
                      <a:r>
                        <a:rPr lang="en-US" sz="1900" b="0" dirty="0">
                          <a:solidFill>
                            <a:schemeClr val="tx1"/>
                          </a:solidFill>
                        </a:rPr>
                        <a:t> –</a:t>
                      </a:r>
                      <a:br>
                        <a:rPr lang="en-US" sz="1900" b="0" dirty="0">
                          <a:solidFill>
                            <a:schemeClr val="tx1"/>
                          </a:solidFill>
                        </a:rPr>
                      </a:br>
                      <a:r>
                        <a:rPr lang="en-US" sz="1900" b="0" dirty="0" err="1">
                          <a:solidFill>
                            <a:schemeClr val="tx1"/>
                          </a:solidFill>
                        </a:rPr>
                        <a:t>yy</a:t>
                      </a:r>
                      <a:r>
                        <a:rPr lang="en-US" sz="1900" b="0" dirty="0">
                          <a:solidFill>
                            <a:schemeClr val="tx1"/>
                          </a:solidFill>
                        </a:rPr>
                        <a:t>/</a:t>
                      </a:r>
                      <a:r>
                        <a:rPr lang="en-US" sz="1900" b="0" dirty="0" err="1">
                          <a:solidFill>
                            <a:schemeClr val="tx1"/>
                          </a:solidFill>
                        </a:rPr>
                        <a:t>yy</a:t>
                      </a:r>
                      <a:r>
                        <a:rPr lang="en-US" sz="1900" b="0" dirty="0">
                          <a:solidFill>
                            <a:schemeClr val="tx1"/>
                          </a:solidFill>
                        </a:rPr>
                        <a:t>/</a:t>
                      </a:r>
                      <a:r>
                        <a:rPr lang="en-US" sz="1900" b="0" dirty="0" err="1">
                          <a:solidFill>
                            <a:schemeClr val="tx1"/>
                          </a:solidFill>
                        </a:rPr>
                        <a:t>yyyy</a:t>
                      </a:r>
                      <a:endParaRPr lang="en-US" sz="1900" b="0" dirty="0">
                        <a:solidFill>
                          <a:schemeClr val="tx1"/>
                        </a:solidFill>
                      </a:endParaRP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753283">
                <a:tc>
                  <a:txBody>
                    <a:bodyPr/>
                    <a:lstStyle>
                      <a:lvl1pPr marL="0" algn="l" defTabSz="457200" rtl="0" eaLnBrk="1" latinLnBrk="0" hangingPunct="1">
                        <a:defRPr sz="1800" kern="1200">
                          <a:solidFill>
                            <a:schemeClr val="dk1"/>
                          </a:solidFill>
                          <a:latin typeface="Franklin Gothic Book"/>
                        </a:defRPr>
                      </a:lvl1pPr>
                      <a:lvl2pPr marL="457200" algn="l" defTabSz="457200" rtl="0" eaLnBrk="1" latinLnBrk="0" hangingPunct="1">
                        <a:defRPr sz="1800" kern="1200">
                          <a:solidFill>
                            <a:schemeClr val="dk1"/>
                          </a:solidFill>
                          <a:latin typeface="Franklin Gothic Book"/>
                        </a:defRPr>
                      </a:lvl2pPr>
                      <a:lvl3pPr marL="914400" algn="l" defTabSz="457200" rtl="0" eaLnBrk="1" latinLnBrk="0" hangingPunct="1">
                        <a:defRPr sz="1800" kern="1200">
                          <a:solidFill>
                            <a:schemeClr val="dk1"/>
                          </a:solidFill>
                          <a:latin typeface="Franklin Gothic Book"/>
                        </a:defRPr>
                      </a:lvl3pPr>
                      <a:lvl4pPr marL="1371600" algn="l" defTabSz="457200" rtl="0" eaLnBrk="1" latinLnBrk="0" hangingPunct="1">
                        <a:defRPr sz="1800" kern="1200">
                          <a:solidFill>
                            <a:schemeClr val="dk1"/>
                          </a:solidFill>
                          <a:latin typeface="Franklin Gothic Book"/>
                        </a:defRPr>
                      </a:lvl4pPr>
                      <a:lvl5pPr marL="1828800" algn="l" defTabSz="457200" rtl="0" eaLnBrk="1" latinLnBrk="0" hangingPunct="1">
                        <a:defRPr sz="1800" kern="1200">
                          <a:solidFill>
                            <a:schemeClr val="dk1"/>
                          </a:solidFill>
                          <a:latin typeface="Franklin Gothic Book"/>
                        </a:defRPr>
                      </a:lvl5pPr>
                      <a:lvl6pPr marL="2286000" algn="l" defTabSz="457200" rtl="0" eaLnBrk="1" latinLnBrk="0" hangingPunct="1">
                        <a:defRPr sz="1800" kern="1200">
                          <a:solidFill>
                            <a:schemeClr val="dk1"/>
                          </a:solidFill>
                          <a:latin typeface="Franklin Gothic Book"/>
                        </a:defRPr>
                      </a:lvl6pPr>
                      <a:lvl7pPr marL="2743200" algn="l" defTabSz="457200" rtl="0" eaLnBrk="1" latinLnBrk="0" hangingPunct="1">
                        <a:defRPr sz="1800" kern="1200">
                          <a:solidFill>
                            <a:schemeClr val="dk1"/>
                          </a:solidFill>
                          <a:latin typeface="Franklin Gothic Book"/>
                        </a:defRPr>
                      </a:lvl7pPr>
                      <a:lvl8pPr marL="3200400" algn="l" defTabSz="457200" rtl="0" eaLnBrk="1" latinLnBrk="0" hangingPunct="1">
                        <a:defRPr sz="1800" kern="1200">
                          <a:solidFill>
                            <a:schemeClr val="dk1"/>
                          </a:solidFill>
                          <a:latin typeface="Franklin Gothic Book"/>
                        </a:defRPr>
                      </a:lvl8pPr>
                      <a:lvl9pPr marL="3657600" algn="l" defTabSz="457200" rtl="0" eaLnBrk="1" latinLnBrk="0" hangingPunct="1">
                        <a:defRPr sz="1800" kern="1200">
                          <a:solidFill>
                            <a:schemeClr val="dk1"/>
                          </a:solidFill>
                          <a:latin typeface="Franklin Gothic Book"/>
                        </a:defRPr>
                      </a:lvl9pPr>
                    </a:lstStyle>
                    <a:p>
                      <a:r>
                        <a:rPr lang="en-US" sz="1900" b="0" dirty="0">
                          <a:solidFill>
                            <a:schemeClr val="bg1"/>
                          </a:solidFill>
                        </a:rPr>
                        <a:t>Project</a:t>
                      </a:r>
                      <a:r>
                        <a:rPr lang="en-US" sz="1900" b="0" baseline="0" dirty="0">
                          <a:solidFill>
                            <a:schemeClr val="bg1"/>
                          </a:solidFill>
                        </a:rPr>
                        <a:t> </a:t>
                      </a:r>
                      <a:r>
                        <a:rPr lang="en-US" sz="1900" b="0" dirty="0">
                          <a:solidFill>
                            <a:schemeClr val="bg1"/>
                          </a:solidFill>
                        </a:rPr>
                        <a:t>Funding*</a:t>
                      </a: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DF"/>
                    </a:solidFill>
                  </a:tcPr>
                </a:tc>
                <a:tc>
                  <a:txBody>
                    <a:bodyPr/>
                    <a:lstStyle>
                      <a:lvl1pPr marL="0" algn="l" defTabSz="457200" rtl="0" eaLnBrk="1" latinLnBrk="0" hangingPunct="1">
                        <a:defRPr sz="1800" kern="1200">
                          <a:solidFill>
                            <a:schemeClr val="dk1"/>
                          </a:solidFill>
                          <a:latin typeface="Franklin Gothic Book"/>
                        </a:defRPr>
                      </a:lvl1pPr>
                      <a:lvl2pPr marL="457200" algn="l" defTabSz="457200" rtl="0" eaLnBrk="1" latinLnBrk="0" hangingPunct="1">
                        <a:defRPr sz="1800" kern="1200">
                          <a:solidFill>
                            <a:schemeClr val="dk1"/>
                          </a:solidFill>
                          <a:latin typeface="Franklin Gothic Book"/>
                        </a:defRPr>
                      </a:lvl2pPr>
                      <a:lvl3pPr marL="914400" algn="l" defTabSz="457200" rtl="0" eaLnBrk="1" latinLnBrk="0" hangingPunct="1">
                        <a:defRPr sz="1800" kern="1200">
                          <a:solidFill>
                            <a:schemeClr val="dk1"/>
                          </a:solidFill>
                          <a:latin typeface="Franklin Gothic Book"/>
                        </a:defRPr>
                      </a:lvl3pPr>
                      <a:lvl4pPr marL="1371600" algn="l" defTabSz="457200" rtl="0" eaLnBrk="1" latinLnBrk="0" hangingPunct="1">
                        <a:defRPr sz="1800" kern="1200">
                          <a:solidFill>
                            <a:schemeClr val="dk1"/>
                          </a:solidFill>
                          <a:latin typeface="Franklin Gothic Book"/>
                        </a:defRPr>
                      </a:lvl4pPr>
                      <a:lvl5pPr marL="1828800" algn="l" defTabSz="457200" rtl="0" eaLnBrk="1" latinLnBrk="0" hangingPunct="1">
                        <a:defRPr sz="1800" kern="1200">
                          <a:solidFill>
                            <a:schemeClr val="dk1"/>
                          </a:solidFill>
                          <a:latin typeface="Franklin Gothic Book"/>
                        </a:defRPr>
                      </a:lvl5pPr>
                      <a:lvl6pPr marL="2286000" algn="l" defTabSz="457200" rtl="0" eaLnBrk="1" latinLnBrk="0" hangingPunct="1">
                        <a:defRPr sz="1800" kern="1200">
                          <a:solidFill>
                            <a:schemeClr val="dk1"/>
                          </a:solidFill>
                          <a:latin typeface="Franklin Gothic Book"/>
                        </a:defRPr>
                      </a:lvl6pPr>
                      <a:lvl7pPr marL="2743200" algn="l" defTabSz="457200" rtl="0" eaLnBrk="1" latinLnBrk="0" hangingPunct="1">
                        <a:defRPr sz="1800" kern="1200">
                          <a:solidFill>
                            <a:schemeClr val="dk1"/>
                          </a:solidFill>
                          <a:latin typeface="Franklin Gothic Book"/>
                        </a:defRPr>
                      </a:lvl7pPr>
                      <a:lvl8pPr marL="3200400" algn="l" defTabSz="457200" rtl="0" eaLnBrk="1" latinLnBrk="0" hangingPunct="1">
                        <a:defRPr sz="1800" kern="1200">
                          <a:solidFill>
                            <a:schemeClr val="dk1"/>
                          </a:solidFill>
                          <a:latin typeface="Franklin Gothic Book"/>
                        </a:defRPr>
                      </a:lvl8pPr>
                      <a:lvl9pPr marL="3657600" algn="l" defTabSz="457200" rtl="0" eaLnBrk="1" latinLnBrk="0" hangingPunct="1">
                        <a:defRPr sz="1800" kern="1200">
                          <a:solidFill>
                            <a:schemeClr val="dk1"/>
                          </a:solidFill>
                          <a:latin typeface="Franklin Gothic Book"/>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dirty="0">
                          <a:solidFill>
                            <a:schemeClr val="tx1"/>
                          </a:solidFill>
                        </a:rPr>
                        <a:t>$X.YM</a:t>
                      </a:r>
                    </a:p>
                  </a:txBody>
                  <a:tcPr marL="121807" marR="121807" marT="60904" marB="60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EE598BCD-0469-4327-8DF2-22124C1BCC4B}"/>
              </a:ext>
            </a:extLst>
          </p:cNvPr>
          <p:cNvSpPr/>
          <p:nvPr/>
        </p:nvSpPr>
        <p:spPr>
          <a:xfrm>
            <a:off x="8463842" y="3272209"/>
            <a:ext cx="3376331" cy="2964306"/>
          </a:xfrm>
          <a:prstGeom prst="rect">
            <a:avLst/>
          </a:prstGeom>
          <a:solidFill>
            <a:srgbClr val="00A8DF"/>
          </a:solidFill>
          <a:ln w="9525" cap="flat" cmpd="sng" algn="ctr">
            <a:solidFill>
              <a:srgbClr val="6ABC4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8072" eaLnBrk="1" fontAlgn="auto" hangingPunct="1">
              <a:spcBef>
                <a:spcPts val="0"/>
              </a:spcBef>
              <a:spcAft>
                <a:spcPts val="0"/>
              </a:spcAft>
              <a:defRPr/>
            </a:pPr>
            <a:r>
              <a:rPr lang="en-US" sz="3197" kern="0" dirty="0">
                <a:solidFill>
                  <a:prstClr val="white"/>
                </a:solidFill>
                <a:latin typeface="Franklin Gothic Book"/>
                <a:ea typeface="ＭＳ Ｐゴシック" charset="0"/>
              </a:rPr>
              <a:t>Key visual(s)</a:t>
            </a:r>
          </a:p>
        </p:txBody>
      </p:sp>
      <p:sp>
        <p:nvSpPr>
          <p:cNvPr id="12" name="TextBox 8">
            <a:extLst>
              <a:ext uri="{FF2B5EF4-FFF2-40B4-BE49-F238E27FC236}">
                <a16:creationId xmlns:a16="http://schemas.microsoft.com/office/drawing/2014/main" id="{ADAB0982-F3A0-416C-B2A6-6E4194ADE16C}"/>
              </a:ext>
            </a:extLst>
          </p:cNvPr>
          <p:cNvSpPr txBox="1">
            <a:spLocks noChangeArrowheads="1"/>
          </p:cNvSpPr>
          <p:nvPr/>
        </p:nvSpPr>
        <p:spPr bwMode="auto">
          <a:xfrm>
            <a:off x="221252" y="4936291"/>
            <a:ext cx="8112013" cy="115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radeGothic" pitchFamily="1"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radeGothic" pitchFamily="1"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radeGothic" pitchFamily="1"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adeGothic" pitchFamily="1"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adeGothic" pitchFamily="1"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adeGothic" pitchFamily="1" charset="0"/>
                <a:ea typeface="MS PGothic" panose="020B0600070205080204" pitchFamily="34" charset="-128"/>
              </a:defRPr>
            </a:lvl9pPr>
          </a:lstStyle>
          <a:p>
            <a:pPr defTabSz="1218072" eaLnBrk="1" hangingPunct="1">
              <a:spcBef>
                <a:spcPct val="0"/>
              </a:spcBef>
              <a:buNone/>
              <a:defRPr/>
            </a:pPr>
            <a:r>
              <a:rPr lang="en-US" altLang="en-US" sz="2398" dirty="0">
                <a:solidFill>
                  <a:srgbClr val="323232"/>
                </a:solidFill>
                <a:latin typeface="Calibri" panose="020F0502020204030204" pitchFamily="34" charset="0"/>
                <a:cs typeface="Calibri" panose="020F0502020204030204" pitchFamily="34" charset="0"/>
              </a:rPr>
              <a:t>Briefly describe anticipated impact of proposed research; this should not be a repeat of project metrics or FOA objective </a:t>
            </a:r>
          </a:p>
          <a:p>
            <a:pPr defTabSz="1218072" eaLnBrk="1" hangingPunct="1">
              <a:spcBef>
                <a:spcPct val="0"/>
              </a:spcBef>
              <a:buNone/>
              <a:defRPr/>
            </a:pPr>
            <a:endParaRPr lang="en-US" altLang="en-US" sz="2131" dirty="0">
              <a:solidFill>
                <a:prstClr val="white">
                  <a:lumMod val="50000"/>
                </a:prst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484118A-E40F-4608-97D1-5468EDC72D53}"/>
              </a:ext>
            </a:extLst>
          </p:cNvPr>
          <p:cNvSpPr txBox="1"/>
          <p:nvPr/>
        </p:nvSpPr>
        <p:spPr>
          <a:xfrm>
            <a:off x="221254" y="4399534"/>
            <a:ext cx="5449270" cy="502317"/>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Project Impact</a:t>
            </a:r>
          </a:p>
        </p:txBody>
      </p:sp>
      <p:sp>
        <p:nvSpPr>
          <p:cNvPr id="14" name="Rectangle 13">
            <a:extLst>
              <a:ext uri="{FF2B5EF4-FFF2-40B4-BE49-F238E27FC236}">
                <a16:creationId xmlns:a16="http://schemas.microsoft.com/office/drawing/2014/main" id="{8D2A17BA-4423-46B1-B71D-F5E2053914BE}"/>
              </a:ext>
            </a:extLst>
          </p:cNvPr>
          <p:cNvSpPr/>
          <p:nvPr/>
        </p:nvSpPr>
        <p:spPr>
          <a:xfrm>
            <a:off x="248686" y="6261664"/>
            <a:ext cx="10586168" cy="338426"/>
          </a:xfrm>
          <a:prstGeom prst="rect">
            <a:avLst/>
          </a:prstGeom>
        </p:spPr>
        <p:txBody>
          <a:bodyPr wrap="none">
            <a:spAutoFit/>
          </a:bodyPr>
          <a:lstStyle/>
          <a:p>
            <a:pPr defTabSz="1218072" eaLnBrk="1" hangingPunct="1"/>
            <a:r>
              <a:rPr lang="en-US" altLang="en-US" sz="1599" i="1" dirty="0">
                <a:solidFill>
                  <a:prstClr val="white">
                    <a:lumMod val="50000"/>
                  </a:prstClr>
                </a:solidFill>
                <a:latin typeface="Calibri" panose="020F0502020204030204" pitchFamily="34" charset="0"/>
                <a:ea typeface="ＭＳ Ｐゴシック" charset="0"/>
                <a:cs typeface="Calibri" panose="020F0502020204030204" pitchFamily="34" charset="0"/>
              </a:rPr>
              <a:t>* this amount does not cover support for HydroGEN resources leveraged by the project (which is provided separately by DOE) </a:t>
            </a:r>
            <a:endParaRPr lang="en-US" sz="1599" i="1" dirty="0">
              <a:solidFill>
                <a:srgbClr val="000000"/>
              </a:solidFill>
              <a:latin typeface="Calibri" panose="020F0502020204030204" pitchFamily="34" charset="0"/>
              <a:ea typeface="ＭＳ Ｐゴシック" charset="0"/>
              <a:cs typeface="Calibri" panose="020F0502020204030204" pitchFamily="34" charset="0"/>
            </a:endParaRPr>
          </a:p>
        </p:txBody>
      </p:sp>
      <p:sp>
        <p:nvSpPr>
          <p:cNvPr id="15" name="TextBox 5">
            <a:extLst>
              <a:ext uri="{FF2B5EF4-FFF2-40B4-BE49-F238E27FC236}">
                <a16:creationId xmlns:a16="http://schemas.microsoft.com/office/drawing/2014/main" id="{CA19D2C7-989B-4F18-BEC4-202A736B3FE0}"/>
              </a:ext>
            </a:extLst>
          </p:cNvPr>
          <p:cNvSpPr txBox="1">
            <a:spLocks noChangeArrowheads="1"/>
          </p:cNvSpPr>
          <p:nvPr/>
        </p:nvSpPr>
        <p:spPr bwMode="auto">
          <a:xfrm>
            <a:off x="8810030" y="0"/>
            <a:ext cx="3376331" cy="830356"/>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 </a:t>
            </a:r>
          </a:p>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Overview   </a:t>
            </a:r>
          </a:p>
        </p:txBody>
      </p:sp>
    </p:spTree>
    <p:extLst>
      <p:ext uri="{BB962C8B-B14F-4D97-AF65-F5344CB8AC3E}">
        <p14:creationId xmlns:p14="http://schemas.microsoft.com/office/powerpoint/2010/main" val="44303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CECF-546C-4B8C-821D-788E9F2D21AA}"/>
              </a:ext>
            </a:extLst>
          </p:cNvPr>
          <p:cNvSpPr>
            <a:spLocks noGrp="1"/>
          </p:cNvSpPr>
          <p:nvPr>
            <p:ph type="title"/>
          </p:nvPr>
        </p:nvSpPr>
        <p:spPr/>
        <p:txBody>
          <a:bodyPr/>
          <a:lstStyle/>
          <a:p>
            <a:r>
              <a:rPr lang="en-US" dirty="0"/>
              <a:t>Approach – Summary</a:t>
            </a:r>
          </a:p>
        </p:txBody>
      </p:sp>
      <p:sp>
        <p:nvSpPr>
          <p:cNvPr id="5" name="TextBox 4">
            <a:extLst>
              <a:ext uri="{FF2B5EF4-FFF2-40B4-BE49-F238E27FC236}">
                <a16:creationId xmlns:a16="http://schemas.microsoft.com/office/drawing/2014/main" id="{E1720CD5-46FD-40E3-85D1-7987369D6246}"/>
              </a:ext>
            </a:extLst>
          </p:cNvPr>
          <p:cNvSpPr txBox="1"/>
          <p:nvPr/>
        </p:nvSpPr>
        <p:spPr>
          <a:xfrm>
            <a:off x="297512" y="1257225"/>
            <a:ext cx="4974863" cy="1978362"/>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Project Motivation</a:t>
            </a:r>
            <a:endParaRPr lang="en-US" sz="3197" dirty="0">
              <a:solidFill>
                <a:srgbClr val="000000"/>
              </a:solidFill>
              <a:latin typeface="Calibri" panose="020F0502020204030204" pitchFamily="34" charset="0"/>
              <a:ea typeface="ＭＳ Ｐゴシック" charset="0"/>
              <a:cs typeface="Calibri" panose="020F0502020204030204" pitchFamily="34" charset="0"/>
            </a:endParaRPr>
          </a:p>
          <a:p>
            <a:pPr defTabSz="1218072" eaLnBrk="1" hangingPunct="1"/>
            <a:r>
              <a:rPr lang="en-US" sz="2398" dirty="0">
                <a:solidFill>
                  <a:prstClr val="white">
                    <a:lumMod val="50000"/>
                  </a:prstClr>
                </a:solidFill>
                <a:latin typeface="Calibri" panose="020F0502020204030204" pitchFamily="34" charset="0"/>
                <a:ea typeface="ＭＳ Ｐゴシック" charset="0"/>
                <a:cs typeface="Calibri" panose="020F0502020204030204" pitchFamily="34" charset="0"/>
              </a:rPr>
              <a:t>Provide some useful context how this project and team came together. Show some preliminary results pertinent to the project.</a:t>
            </a:r>
          </a:p>
        </p:txBody>
      </p:sp>
      <p:sp>
        <p:nvSpPr>
          <p:cNvPr id="6" name="TextBox 5">
            <a:extLst>
              <a:ext uri="{FF2B5EF4-FFF2-40B4-BE49-F238E27FC236}">
                <a16:creationId xmlns:a16="http://schemas.microsoft.com/office/drawing/2014/main" id="{BCFE6B11-1481-4D8A-8AAC-23D24A3E07FC}"/>
              </a:ext>
            </a:extLst>
          </p:cNvPr>
          <p:cNvSpPr txBox="1"/>
          <p:nvPr/>
        </p:nvSpPr>
        <p:spPr>
          <a:xfrm>
            <a:off x="6241863" y="1257225"/>
            <a:ext cx="5653777" cy="502317"/>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Key Impact</a:t>
            </a:r>
            <a:endParaRPr lang="en-US" sz="2664" b="1" dirty="0">
              <a:solidFill>
                <a:srgbClr val="FF0000"/>
              </a:solidFill>
              <a:latin typeface="Calibri" panose="020F0502020204030204" pitchFamily="34" charset="0"/>
              <a:ea typeface="ＭＳ Ｐゴシック" charset="0"/>
              <a:cs typeface="Calibri" panose="020F0502020204030204" pitchFamily="34" charset="0"/>
            </a:endParaRPr>
          </a:p>
        </p:txBody>
      </p:sp>
      <p:sp>
        <p:nvSpPr>
          <p:cNvPr id="7" name="TextBox 6">
            <a:extLst>
              <a:ext uri="{FF2B5EF4-FFF2-40B4-BE49-F238E27FC236}">
                <a16:creationId xmlns:a16="http://schemas.microsoft.com/office/drawing/2014/main" id="{238FB064-0F12-47EF-A78D-1147FD34A809}"/>
              </a:ext>
            </a:extLst>
          </p:cNvPr>
          <p:cNvSpPr txBox="1"/>
          <p:nvPr/>
        </p:nvSpPr>
        <p:spPr>
          <a:xfrm>
            <a:off x="6241862" y="3966194"/>
            <a:ext cx="5653777" cy="2141868"/>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Partnerships</a:t>
            </a:r>
          </a:p>
          <a:p>
            <a:pPr defTabSz="1218072" eaLnBrk="1" hangingPunct="1"/>
            <a:r>
              <a:rPr lang="en-US" altLang="en-US" sz="2131" dirty="0">
                <a:solidFill>
                  <a:prstClr val="white">
                    <a:lumMod val="50000"/>
                  </a:prstClr>
                </a:solidFill>
                <a:latin typeface="Calibri" panose="020F0502020204030204" pitchFamily="34" charset="0"/>
                <a:ea typeface="ＭＳ Ｐゴシック" charset="0"/>
                <a:cs typeface="Calibri" panose="020F0502020204030204" pitchFamily="34" charset="0"/>
              </a:rPr>
              <a:t>Provide some information on the partners associated with your project.</a:t>
            </a:r>
          </a:p>
          <a:p>
            <a:pPr marL="454663" indent="-143800" defTabSz="1218072" eaLnBrk="1" hangingPunct="1"/>
            <a:r>
              <a:rPr lang="en-US" altLang="en-US" sz="2131" dirty="0">
                <a:solidFill>
                  <a:prstClr val="white">
                    <a:lumMod val="50000"/>
                  </a:prstClr>
                </a:solidFill>
                <a:latin typeface="Calibri" panose="020F0502020204030204" pitchFamily="34" charset="0"/>
                <a:ea typeface="ＭＳ Ｐゴシック" charset="0"/>
                <a:cs typeface="Calibri" panose="020F0502020204030204" pitchFamily="34" charset="0"/>
              </a:rPr>
              <a:t>- Who is involved and what is their expertise?</a:t>
            </a:r>
          </a:p>
          <a:p>
            <a:pPr marL="454663" indent="-143800" defTabSz="1218072" eaLnBrk="1" hangingPunct="1"/>
            <a:r>
              <a:rPr lang="en-US" altLang="en-US" sz="2131" dirty="0">
                <a:solidFill>
                  <a:prstClr val="white">
                    <a:lumMod val="50000"/>
                  </a:prstClr>
                </a:solidFill>
                <a:latin typeface="Calibri" panose="020F0502020204030204" pitchFamily="34" charset="0"/>
                <a:ea typeface="ＭＳ Ｐゴシック" charset="0"/>
                <a:cs typeface="Calibri" panose="020F0502020204030204" pitchFamily="34" charset="0"/>
              </a:rPr>
              <a:t>- Is there a specific instrument or technique they are providing?</a:t>
            </a:r>
            <a:endParaRPr lang="en-US" altLang="en-US" sz="3197" dirty="0">
              <a:solidFill>
                <a:prstClr val="white">
                  <a:lumMod val="50000"/>
                </a:prstClr>
              </a:solidFill>
              <a:latin typeface="Calibri" panose="020F0502020204030204" pitchFamily="34" charset="0"/>
              <a:ea typeface="ＭＳ Ｐゴシック" charset="0"/>
              <a:cs typeface="Calibri" panose="020F0502020204030204" pitchFamily="34" charset="0"/>
            </a:endParaRPr>
          </a:p>
        </p:txBody>
      </p:sp>
      <p:sp>
        <p:nvSpPr>
          <p:cNvPr id="8" name="Rectangle 7">
            <a:extLst>
              <a:ext uri="{FF2B5EF4-FFF2-40B4-BE49-F238E27FC236}">
                <a16:creationId xmlns:a16="http://schemas.microsoft.com/office/drawing/2014/main" id="{628F70F8-34C7-4E2C-9B97-C6E4EB0C6DB6}"/>
              </a:ext>
            </a:extLst>
          </p:cNvPr>
          <p:cNvSpPr/>
          <p:nvPr/>
        </p:nvSpPr>
        <p:spPr>
          <a:xfrm>
            <a:off x="297512" y="1218761"/>
            <a:ext cx="5680063" cy="2785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072" eaLnBrk="1" hangingPunct="1"/>
            <a:endParaRPr lang="en-US" sz="3197">
              <a:solidFill>
                <a:prstClr val="white"/>
              </a:solidFill>
              <a:latin typeface="Arial"/>
            </a:endParaRPr>
          </a:p>
        </p:txBody>
      </p:sp>
      <p:sp>
        <p:nvSpPr>
          <p:cNvPr id="9" name="Rectangle 8">
            <a:extLst>
              <a:ext uri="{FF2B5EF4-FFF2-40B4-BE49-F238E27FC236}">
                <a16:creationId xmlns:a16="http://schemas.microsoft.com/office/drawing/2014/main" id="{58DCF851-4041-4684-8E9D-EE9AC11F7715}"/>
              </a:ext>
            </a:extLst>
          </p:cNvPr>
          <p:cNvSpPr/>
          <p:nvPr/>
        </p:nvSpPr>
        <p:spPr>
          <a:xfrm>
            <a:off x="6241863" y="1218761"/>
            <a:ext cx="5653777" cy="26162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072" eaLnBrk="1" hangingPunct="1"/>
            <a:endParaRPr lang="en-US" sz="3197">
              <a:solidFill>
                <a:prstClr val="white"/>
              </a:solidFill>
              <a:latin typeface="Arial"/>
            </a:endParaRPr>
          </a:p>
        </p:txBody>
      </p:sp>
      <p:sp>
        <p:nvSpPr>
          <p:cNvPr id="10" name="Rectangle 9">
            <a:extLst>
              <a:ext uri="{FF2B5EF4-FFF2-40B4-BE49-F238E27FC236}">
                <a16:creationId xmlns:a16="http://schemas.microsoft.com/office/drawing/2014/main" id="{303DF508-2886-40D2-B418-801A0A05C57F}"/>
              </a:ext>
            </a:extLst>
          </p:cNvPr>
          <p:cNvSpPr/>
          <p:nvPr/>
        </p:nvSpPr>
        <p:spPr>
          <a:xfrm>
            <a:off x="6241863" y="3960989"/>
            <a:ext cx="5653777" cy="251319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072" eaLnBrk="1" hangingPunct="1"/>
            <a:endParaRPr lang="en-US" sz="3197">
              <a:solidFill>
                <a:prstClr val="white"/>
              </a:solidFill>
              <a:latin typeface="Arial"/>
            </a:endParaRPr>
          </a:p>
        </p:txBody>
      </p:sp>
      <p:sp>
        <p:nvSpPr>
          <p:cNvPr id="11" name="TextBox 10">
            <a:extLst>
              <a:ext uri="{FF2B5EF4-FFF2-40B4-BE49-F238E27FC236}">
                <a16:creationId xmlns:a16="http://schemas.microsoft.com/office/drawing/2014/main" id="{84E744EF-DC91-4B51-98D0-BD735CEAFE9B}"/>
              </a:ext>
            </a:extLst>
          </p:cNvPr>
          <p:cNvSpPr txBox="1"/>
          <p:nvPr/>
        </p:nvSpPr>
        <p:spPr>
          <a:xfrm>
            <a:off x="301850" y="4177553"/>
            <a:ext cx="5675727" cy="1609351"/>
          </a:xfrm>
          <a:prstGeom prst="rect">
            <a:avLst/>
          </a:prstGeom>
          <a:noFill/>
        </p:spPr>
        <p:txBody>
          <a:bodyPr wrap="square" rtlCol="0">
            <a:spAutoFit/>
          </a:bodyPr>
          <a:lstStyle/>
          <a:p>
            <a:pPr defTabSz="1218072" eaLnBrk="1" hangingPunct="1"/>
            <a:r>
              <a:rPr lang="en-US" sz="2664" b="1" dirty="0">
                <a:solidFill>
                  <a:srgbClr val="000000"/>
                </a:solidFill>
                <a:latin typeface="Calibri" panose="020F0502020204030204" pitchFamily="34" charset="0"/>
                <a:ea typeface="ＭＳ Ｐゴシック" charset="0"/>
                <a:cs typeface="Calibri" panose="020F0502020204030204" pitchFamily="34" charset="0"/>
              </a:rPr>
              <a:t>Barriers</a:t>
            </a:r>
            <a:endParaRPr lang="en-US" sz="3197" dirty="0">
              <a:solidFill>
                <a:prstClr val="white">
                  <a:lumMod val="50000"/>
                </a:prstClr>
              </a:solidFill>
              <a:latin typeface="Calibri" panose="020F0502020204030204" pitchFamily="34" charset="0"/>
              <a:ea typeface="ＭＳ Ｐゴシック" charset="0"/>
              <a:cs typeface="Calibri" panose="020F0502020204030204" pitchFamily="34" charset="0"/>
            </a:endParaRPr>
          </a:p>
          <a:p>
            <a:pPr defTabSz="1218072" eaLnBrk="1" hangingPunct="1"/>
            <a:r>
              <a:rPr lang="en-US" sz="2398" dirty="0">
                <a:solidFill>
                  <a:prstClr val="white">
                    <a:lumMod val="50000"/>
                  </a:prstClr>
                </a:solidFill>
                <a:latin typeface="Calibri" panose="020F0502020204030204" pitchFamily="34" charset="0"/>
                <a:ea typeface="ＭＳ Ｐゴシック" charset="0"/>
                <a:cs typeface="Calibri" panose="020F0502020204030204" pitchFamily="34" charset="0"/>
              </a:rPr>
              <a:t>Please list some of the biggest challenges and how you plan to overcome them </a:t>
            </a:r>
          </a:p>
          <a:p>
            <a:pPr defTabSz="1218072" eaLnBrk="1" hangingPunct="1"/>
            <a:endParaRPr lang="en-US" sz="2398" dirty="0">
              <a:solidFill>
                <a:srgbClr val="000000"/>
              </a:solidFill>
              <a:latin typeface="Arial" charset="0"/>
              <a:ea typeface="ＭＳ Ｐゴシック" charset="0"/>
            </a:endParaRPr>
          </a:p>
        </p:txBody>
      </p:sp>
      <p:sp>
        <p:nvSpPr>
          <p:cNvPr id="12" name="Rectangle 11">
            <a:extLst>
              <a:ext uri="{FF2B5EF4-FFF2-40B4-BE49-F238E27FC236}">
                <a16:creationId xmlns:a16="http://schemas.microsoft.com/office/drawing/2014/main" id="{13FE8B1E-1671-417C-B6FA-2B859AC76211}"/>
              </a:ext>
            </a:extLst>
          </p:cNvPr>
          <p:cNvSpPr/>
          <p:nvPr/>
        </p:nvSpPr>
        <p:spPr>
          <a:xfrm>
            <a:off x="301848" y="4177554"/>
            <a:ext cx="5675727" cy="229662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072" eaLnBrk="1" hangingPunct="1"/>
            <a:endParaRPr lang="en-US" sz="3197">
              <a:solidFill>
                <a:prstClr val="white"/>
              </a:solidFill>
              <a:latin typeface="Arial"/>
            </a:endParaRPr>
          </a:p>
        </p:txBody>
      </p:sp>
      <p:graphicFrame>
        <p:nvGraphicFramePr>
          <p:cNvPr id="13" name="Table 12">
            <a:extLst>
              <a:ext uri="{FF2B5EF4-FFF2-40B4-BE49-F238E27FC236}">
                <a16:creationId xmlns:a16="http://schemas.microsoft.com/office/drawing/2014/main" id="{67010D7B-5C62-45BC-89EA-B0A0FFB2AB20}"/>
              </a:ext>
            </a:extLst>
          </p:cNvPr>
          <p:cNvGraphicFramePr>
            <a:graphicFrameLocks noGrp="1"/>
          </p:cNvGraphicFramePr>
          <p:nvPr/>
        </p:nvGraphicFramePr>
        <p:xfrm>
          <a:off x="6413397" y="1779512"/>
          <a:ext cx="5310706" cy="1862720"/>
        </p:xfrm>
        <a:graphic>
          <a:graphicData uri="http://schemas.openxmlformats.org/drawingml/2006/table">
            <a:tbl>
              <a:tblPr firstRow="1" bandRow="1">
                <a:tableStyleId>{00A15C55-8517-42AA-B614-E9B94910E393}</a:tableStyleId>
              </a:tblPr>
              <a:tblGrid>
                <a:gridCol w="1387744">
                  <a:extLst>
                    <a:ext uri="{9D8B030D-6E8A-4147-A177-3AD203B41FA5}">
                      <a16:colId xmlns:a16="http://schemas.microsoft.com/office/drawing/2014/main" val="20000"/>
                    </a:ext>
                  </a:extLst>
                </a:gridCol>
                <a:gridCol w="1827910">
                  <a:extLst>
                    <a:ext uri="{9D8B030D-6E8A-4147-A177-3AD203B41FA5}">
                      <a16:colId xmlns:a16="http://schemas.microsoft.com/office/drawing/2014/main" val="20001"/>
                    </a:ext>
                  </a:extLst>
                </a:gridCol>
                <a:gridCol w="2095052">
                  <a:extLst>
                    <a:ext uri="{9D8B030D-6E8A-4147-A177-3AD203B41FA5}">
                      <a16:colId xmlns:a16="http://schemas.microsoft.com/office/drawing/2014/main" val="20002"/>
                    </a:ext>
                  </a:extLst>
                </a:gridCol>
              </a:tblGrid>
              <a:tr h="383040">
                <a:tc>
                  <a:txBody>
                    <a:bodyPr/>
                    <a:lstStyle/>
                    <a:p>
                      <a:r>
                        <a:rPr lang="en-US" sz="1600" dirty="0"/>
                        <a:t>Metric</a:t>
                      </a:r>
                    </a:p>
                  </a:txBody>
                  <a:tcPr marL="121806" marR="121806" marT="60881" marB="60881"/>
                </a:tc>
                <a:tc>
                  <a:txBody>
                    <a:bodyPr/>
                    <a:lstStyle/>
                    <a:p>
                      <a:pPr algn="ctr"/>
                      <a:r>
                        <a:rPr lang="en-US" sz="1600" dirty="0"/>
                        <a:t>State</a:t>
                      </a:r>
                      <a:r>
                        <a:rPr lang="en-US" sz="1600" baseline="0" dirty="0"/>
                        <a:t> of the Art</a:t>
                      </a:r>
                      <a:endParaRPr lang="en-US" sz="1600" dirty="0"/>
                    </a:p>
                  </a:txBody>
                  <a:tcPr marL="121806" marR="121806" marT="60881" marB="60881"/>
                </a:tc>
                <a:tc>
                  <a:txBody>
                    <a:bodyPr/>
                    <a:lstStyle/>
                    <a:p>
                      <a:pPr algn="ctr"/>
                      <a:r>
                        <a:rPr lang="en-US" sz="1600" dirty="0"/>
                        <a:t>Expected Advance</a:t>
                      </a:r>
                    </a:p>
                  </a:txBody>
                  <a:tcPr marL="121806" marR="121806" marT="60881" marB="60881"/>
                </a:tc>
                <a:extLst>
                  <a:ext uri="{0D108BD9-81ED-4DB2-BD59-A6C34878D82A}">
                    <a16:rowId xmlns:a16="http://schemas.microsoft.com/office/drawing/2014/main" val="10000"/>
                  </a:ext>
                </a:extLst>
              </a:tr>
              <a:tr h="486075">
                <a:tc>
                  <a:txBody>
                    <a:bodyPr/>
                    <a:lstStyle/>
                    <a:p>
                      <a:r>
                        <a:rPr lang="en-US" sz="1600" dirty="0"/>
                        <a:t>Parameter 1</a:t>
                      </a:r>
                      <a:endParaRPr lang="en-US" sz="1600" i="1" dirty="0"/>
                    </a:p>
                  </a:txBody>
                  <a:tcPr marL="121806" marR="121806" marT="60881" marB="60881"/>
                </a:tc>
                <a:tc>
                  <a:txBody>
                    <a:bodyPr/>
                    <a:lstStyle/>
                    <a:p>
                      <a:pPr marL="0" algn="ctr" defTabSz="914400" rtl="0" eaLnBrk="1" latinLnBrk="0" hangingPunct="1"/>
                      <a:endParaRPr lang="en-US" sz="1600" i="1" kern="1200" baseline="0" dirty="0">
                        <a:solidFill>
                          <a:schemeClr val="dk1"/>
                        </a:solidFill>
                        <a:latin typeface="+mn-lt"/>
                        <a:ea typeface="+mn-ea"/>
                        <a:cs typeface="+mn-cs"/>
                      </a:endParaRPr>
                    </a:p>
                  </a:txBody>
                  <a:tcPr marL="121806" marR="121806" marT="60881" marB="60881"/>
                </a:tc>
                <a:tc>
                  <a:txBody>
                    <a:bodyPr/>
                    <a:lstStyle/>
                    <a:p>
                      <a:pPr marL="0" algn="ctr" defTabSz="914400" rtl="0" eaLnBrk="1" latinLnBrk="0" hangingPunct="1"/>
                      <a:endParaRPr lang="en-US" sz="1600" i="1" kern="1200" baseline="0" dirty="0">
                        <a:solidFill>
                          <a:schemeClr val="dk1"/>
                        </a:solidFill>
                        <a:latin typeface="+mn-lt"/>
                        <a:ea typeface="+mn-ea"/>
                        <a:cs typeface="+mn-cs"/>
                      </a:endParaRPr>
                    </a:p>
                  </a:txBody>
                  <a:tcPr marL="121806" marR="121806" marT="60881" marB="60881"/>
                </a:tc>
                <a:extLst>
                  <a:ext uri="{0D108BD9-81ED-4DB2-BD59-A6C34878D82A}">
                    <a16:rowId xmlns:a16="http://schemas.microsoft.com/office/drawing/2014/main" val="10001"/>
                  </a:ext>
                </a:extLst>
              </a:tr>
              <a:tr h="461354">
                <a:tc>
                  <a:txBody>
                    <a:bodyPr/>
                    <a:lstStyle/>
                    <a:p>
                      <a:r>
                        <a:rPr lang="en-US" sz="1600" dirty="0"/>
                        <a:t>Parameter 2</a:t>
                      </a:r>
                      <a:endParaRPr lang="en-US" sz="1600" i="1" dirty="0"/>
                    </a:p>
                  </a:txBody>
                  <a:tcPr marL="121806" marR="121806" marT="60881" marB="60881"/>
                </a:tc>
                <a:tc>
                  <a:txBody>
                    <a:bodyPr/>
                    <a:lstStyle/>
                    <a:p>
                      <a:pPr marL="0" algn="ctr" defTabSz="914400" rtl="0" eaLnBrk="1" latinLnBrk="0" hangingPunct="1"/>
                      <a:endParaRPr lang="en-US" sz="1600" i="1" kern="1200" baseline="0" dirty="0">
                        <a:solidFill>
                          <a:schemeClr val="dk1"/>
                        </a:solidFill>
                        <a:latin typeface="+mn-lt"/>
                        <a:ea typeface="+mn-ea"/>
                        <a:cs typeface="+mn-cs"/>
                      </a:endParaRPr>
                    </a:p>
                  </a:txBody>
                  <a:tcPr marL="121806" marR="121806" marT="60881" marB="60881"/>
                </a:tc>
                <a:tc>
                  <a:txBody>
                    <a:bodyPr/>
                    <a:lstStyle/>
                    <a:p>
                      <a:pPr marL="0" algn="ctr" defTabSz="914400" rtl="0" eaLnBrk="1" latinLnBrk="0" hangingPunct="1"/>
                      <a:endParaRPr lang="en-US" sz="1600" i="1" kern="1200" baseline="0" dirty="0">
                        <a:solidFill>
                          <a:schemeClr val="dk1"/>
                        </a:solidFill>
                        <a:latin typeface="+mn-lt"/>
                        <a:ea typeface="+mn-ea"/>
                        <a:cs typeface="+mn-cs"/>
                      </a:endParaRPr>
                    </a:p>
                  </a:txBody>
                  <a:tcPr marL="121806" marR="121806" marT="60881" marB="60881"/>
                </a:tc>
                <a:extLst>
                  <a:ext uri="{0D108BD9-81ED-4DB2-BD59-A6C34878D82A}">
                    <a16:rowId xmlns:a16="http://schemas.microsoft.com/office/drawing/2014/main" val="10002"/>
                  </a:ext>
                </a:extLst>
              </a:tr>
              <a:tr h="532251">
                <a:tc>
                  <a:txBody>
                    <a:bodyPr/>
                    <a:lstStyle/>
                    <a:p>
                      <a:r>
                        <a:rPr lang="en-US" sz="1600" dirty="0"/>
                        <a:t>Parameter 3</a:t>
                      </a:r>
                      <a:endParaRPr lang="en-US" sz="1600" i="1" dirty="0"/>
                    </a:p>
                  </a:txBody>
                  <a:tcPr marL="121806" marR="121806" marT="60881" marB="60881"/>
                </a:tc>
                <a:tc>
                  <a:txBody>
                    <a:bodyPr/>
                    <a:lstStyle/>
                    <a:p>
                      <a:pPr marL="0" algn="ctr" defTabSz="914400" rtl="0" eaLnBrk="1" latinLnBrk="0" hangingPunct="1"/>
                      <a:endParaRPr lang="en-US" sz="1600" kern="1200" dirty="0">
                        <a:solidFill>
                          <a:schemeClr val="dk1"/>
                        </a:solidFill>
                        <a:latin typeface="+mn-lt"/>
                        <a:ea typeface="+mn-ea"/>
                        <a:cs typeface="+mn-cs"/>
                      </a:endParaRPr>
                    </a:p>
                  </a:txBody>
                  <a:tcPr marL="121806" marR="121806" marT="60881" marB="60881"/>
                </a:tc>
                <a:tc>
                  <a:txBody>
                    <a:bodyPr/>
                    <a:lstStyle/>
                    <a:p>
                      <a:pPr marL="0" algn="ctr" defTabSz="914400" rtl="0" eaLnBrk="1" latinLnBrk="0" hangingPunct="1"/>
                      <a:endParaRPr lang="en-US" sz="1600" kern="1200" dirty="0">
                        <a:solidFill>
                          <a:schemeClr val="dk1"/>
                        </a:solidFill>
                        <a:latin typeface="+mn-lt"/>
                        <a:ea typeface="+mn-ea"/>
                        <a:cs typeface="+mn-cs"/>
                      </a:endParaRPr>
                    </a:p>
                  </a:txBody>
                  <a:tcPr marL="121806" marR="121806" marT="60881" marB="60881"/>
                </a:tc>
                <a:extLst>
                  <a:ext uri="{0D108BD9-81ED-4DB2-BD59-A6C34878D82A}">
                    <a16:rowId xmlns:a16="http://schemas.microsoft.com/office/drawing/2014/main" val="10003"/>
                  </a:ext>
                </a:extLst>
              </a:tr>
            </a:tbl>
          </a:graphicData>
        </a:graphic>
      </p:graphicFrame>
      <p:sp>
        <p:nvSpPr>
          <p:cNvPr id="14" name="TextBox 5">
            <a:extLst>
              <a:ext uri="{FF2B5EF4-FFF2-40B4-BE49-F238E27FC236}">
                <a16:creationId xmlns:a16="http://schemas.microsoft.com/office/drawing/2014/main" id="{FF408FE8-6CED-43D0-A746-B9D2D24AA8D6}"/>
              </a:ext>
            </a:extLst>
          </p:cNvPr>
          <p:cNvSpPr txBox="1">
            <a:spLocks noChangeArrowheads="1"/>
          </p:cNvSpPr>
          <p:nvPr/>
        </p:nvSpPr>
        <p:spPr bwMode="auto">
          <a:xfrm>
            <a:off x="7821602" y="0"/>
            <a:ext cx="4364759"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 </a:t>
            </a:r>
          </a:p>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Approach Summary</a:t>
            </a:r>
          </a:p>
          <a:p>
            <a:pPr algn="ctr" defTabSz="1218072" eaLnBrk="1" hangingPunct="1">
              <a:spcBef>
                <a:spcPct val="0"/>
              </a:spcBef>
              <a:buNone/>
            </a:pP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Approach Weighted 20%</a:t>
            </a:r>
            <a:endPar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07151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EA3A-0546-46DB-847E-084F4CDA1394}"/>
              </a:ext>
            </a:extLst>
          </p:cNvPr>
          <p:cNvSpPr>
            <a:spLocks noGrp="1"/>
          </p:cNvSpPr>
          <p:nvPr>
            <p:ph type="title"/>
          </p:nvPr>
        </p:nvSpPr>
        <p:spPr/>
        <p:txBody>
          <a:bodyPr/>
          <a:lstStyle/>
          <a:p>
            <a:r>
              <a:rPr lang="en-US" dirty="0"/>
              <a:t>Approach – Innovation </a:t>
            </a:r>
          </a:p>
        </p:txBody>
      </p:sp>
      <p:sp>
        <p:nvSpPr>
          <p:cNvPr id="7" name="TextBox 5">
            <a:extLst>
              <a:ext uri="{FF2B5EF4-FFF2-40B4-BE49-F238E27FC236}">
                <a16:creationId xmlns:a16="http://schemas.microsoft.com/office/drawing/2014/main" id="{CE990772-B443-4A6B-94E3-AA0344052753}"/>
              </a:ext>
            </a:extLst>
          </p:cNvPr>
          <p:cNvSpPr txBox="1">
            <a:spLocks noChangeArrowheads="1"/>
          </p:cNvSpPr>
          <p:nvPr/>
        </p:nvSpPr>
        <p:spPr bwMode="auto">
          <a:xfrm>
            <a:off x="7821602" y="0"/>
            <a:ext cx="4364759"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a:t>
            </a:r>
          </a:p>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Approach Innovation</a:t>
            </a:r>
          </a:p>
          <a:p>
            <a:pPr algn="ctr" defTabSz="1218072" eaLnBrk="1" hangingPunct="1">
              <a:spcBef>
                <a:spcPct val="0"/>
              </a:spcBef>
              <a:buNone/>
            </a:pP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Approach Weighted 20%</a:t>
            </a:r>
          </a:p>
        </p:txBody>
      </p:sp>
      <p:sp>
        <p:nvSpPr>
          <p:cNvPr id="8" name="Content Placeholder 7">
            <a:extLst>
              <a:ext uri="{FF2B5EF4-FFF2-40B4-BE49-F238E27FC236}">
                <a16:creationId xmlns:a16="http://schemas.microsoft.com/office/drawing/2014/main" id="{00659A6F-FFCA-4C2B-9171-D18BCCB57BBF}"/>
              </a:ext>
            </a:extLst>
          </p:cNvPr>
          <p:cNvSpPr>
            <a:spLocks noGrp="1"/>
          </p:cNvSpPr>
          <p:nvPr>
            <p:ph idx="1"/>
          </p:nvPr>
        </p:nvSpPr>
        <p:spPr/>
        <p:txBody>
          <a:bodyPr/>
          <a:lstStyle/>
          <a:p>
            <a:r>
              <a:rPr lang="en-US" dirty="0"/>
              <a:t>Elaborate on your specific materials innovation, including description/graphics illustrating how your innovation is expected to advance the state-of-the-art in relevant advanced water splitting technologies.</a:t>
            </a:r>
          </a:p>
          <a:p>
            <a:r>
              <a:rPr lang="en-US" dirty="0"/>
              <a:t>Include a summary of scope of work and its importance toward validation of your technology innovation, including the role of HydroGEN Consortium resources.</a:t>
            </a:r>
          </a:p>
        </p:txBody>
      </p:sp>
    </p:spTree>
    <p:extLst>
      <p:ext uri="{BB962C8B-B14F-4D97-AF65-F5344CB8AC3E}">
        <p14:creationId xmlns:p14="http://schemas.microsoft.com/office/powerpoint/2010/main" val="34929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EB99-1D5D-4E0B-B9E0-23EEDD3B40CE}"/>
              </a:ext>
            </a:extLst>
          </p:cNvPr>
          <p:cNvSpPr>
            <a:spLocks noGrp="1"/>
          </p:cNvSpPr>
          <p:nvPr>
            <p:ph type="title"/>
          </p:nvPr>
        </p:nvSpPr>
        <p:spPr/>
        <p:txBody>
          <a:bodyPr/>
          <a:lstStyle/>
          <a:p>
            <a:r>
              <a:rPr lang="en-US" dirty="0"/>
              <a:t>Potential Impact</a:t>
            </a:r>
          </a:p>
        </p:txBody>
      </p:sp>
      <p:sp>
        <p:nvSpPr>
          <p:cNvPr id="4" name="TextBox 5">
            <a:extLst>
              <a:ext uri="{FF2B5EF4-FFF2-40B4-BE49-F238E27FC236}">
                <a16:creationId xmlns:a16="http://schemas.microsoft.com/office/drawing/2014/main" id="{2423215F-83A5-4474-BD3D-01DD9DFCC84A}"/>
              </a:ext>
            </a:extLst>
          </p:cNvPr>
          <p:cNvSpPr txBox="1">
            <a:spLocks noChangeArrowheads="1"/>
          </p:cNvSpPr>
          <p:nvPr/>
        </p:nvSpPr>
        <p:spPr bwMode="auto">
          <a:xfrm>
            <a:off x="8126120" y="1"/>
            <a:ext cx="4060241"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a:t>
            </a:r>
          </a:p>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Potential Impact</a:t>
            </a:r>
          </a:p>
          <a:p>
            <a:pPr algn="ctr" defTabSz="1218072" eaLnBrk="1" hangingPunct="1">
              <a:spcBef>
                <a:spcPct val="0"/>
              </a:spcBef>
              <a:buNone/>
            </a:pP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Weighted 15%</a:t>
            </a: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 </a:t>
            </a:r>
            <a:endPar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endParaRPr>
          </a:p>
        </p:txBody>
      </p:sp>
      <p:sp>
        <p:nvSpPr>
          <p:cNvPr id="5" name="Content Placeholder 4">
            <a:extLst>
              <a:ext uri="{FF2B5EF4-FFF2-40B4-BE49-F238E27FC236}">
                <a16:creationId xmlns:a16="http://schemas.microsoft.com/office/drawing/2014/main" id="{AE176207-642D-4D96-8359-02B12426D398}"/>
              </a:ext>
            </a:extLst>
          </p:cNvPr>
          <p:cNvSpPr>
            <a:spLocks noGrp="1"/>
          </p:cNvSpPr>
          <p:nvPr>
            <p:ph idx="1"/>
          </p:nvPr>
        </p:nvSpPr>
        <p:spPr>
          <a:xfrm>
            <a:off x="609600" y="1384197"/>
            <a:ext cx="10972800" cy="4802188"/>
          </a:xfrm>
        </p:spPr>
        <p:txBody>
          <a:bodyPr/>
          <a:lstStyle/>
          <a:p>
            <a:r>
              <a:rPr lang="en-US" dirty="0"/>
              <a:t>Describe how your project broadly supports and advances progress toward the DOE Hydrogen Program goals to sustainably produce hydrogen for &lt;$2/kg by 2026 and $1/kg by 2031.</a:t>
            </a:r>
          </a:p>
          <a:p>
            <a:r>
              <a:rPr lang="en-US" dirty="0"/>
              <a:t>Explain how your project is a “good fit” with the HydroGEN Consortium R&amp;D model, including a description of EMN nodes being utilized and how they are expected to facilitate your R&amp;D. </a:t>
            </a:r>
          </a:p>
          <a:p>
            <a:r>
              <a:rPr lang="en-US" dirty="0"/>
              <a:t>Briefly comment on how your node utilization can serve to enhance the broader HydroGEN Consortium; and on what other types of resources currently not in the HydroGEN Consortium might be valuable to your research area.</a:t>
            </a:r>
          </a:p>
          <a:p>
            <a:r>
              <a:rPr lang="en-US" altLang="en-US" sz="2400" dirty="0"/>
              <a:t>Expla</a:t>
            </a:r>
            <a:r>
              <a:rPr lang="en-US" altLang="en-US" dirty="0"/>
              <a:t>in u</a:t>
            </a:r>
            <a:r>
              <a:rPr lang="en-US" altLang="en-US" sz="2400" dirty="0"/>
              <a:t>nique comparative advantages and value proposition of the project/technology, including potential impacts on meeting DOE goals for addressing climate change, creating jobs, building clean energy infrastructure, or supporting environmental justice.</a:t>
            </a:r>
            <a:endParaRPr lang="en-US" dirty="0"/>
          </a:p>
          <a:p>
            <a:endParaRPr lang="en-US" dirty="0"/>
          </a:p>
        </p:txBody>
      </p:sp>
    </p:spTree>
    <p:extLst>
      <p:ext uri="{BB962C8B-B14F-4D97-AF65-F5344CB8AC3E}">
        <p14:creationId xmlns:p14="http://schemas.microsoft.com/office/powerpoint/2010/main" val="105240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CD36-B55C-4368-BAAB-6752669ED4BF}"/>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ECFD7AB7-F5CD-4AF8-8865-B1D176059D40}"/>
              </a:ext>
            </a:extLst>
          </p:cNvPr>
          <p:cNvSpPr>
            <a:spLocks noGrp="1"/>
          </p:cNvSpPr>
          <p:nvPr>
            <p:ph idx="1"/>
          </p:nvPr>
        </p:nvSpPr>
        <p:spPr>
          <a:xfrm>
            <a:off x="614676" y="1297374"/>
            <a:ext cx="10962649" cy="4802188"/>
          </a:xfrm>
        </p:spPr>
        <p:txBody>
          <a:bodyPr/>
          <a:lstStyle/>
          <a:p>
            <a:r>
              <a:rPr lang="en-US" dirty="0"/>
              <a:t>Include detailed description of the </a:t>
            </a:r>
            <a:r>
              <a:rPr lang="en-US" b="1" u="sng" dirty="0"/>
              <a:t>Go/No-Go milestone(s)</a:t>
            </a:r>
            <a:r>
              <a:rPr lang="en-US" dirty="0"/>
              <a:t>, explaining the significance of meeting this milestone relative to project success and overall technology progress.</a:t>
            </a:r>
          </a:p>
          <a:p>
            <a:r>
              <a:rPr lang="en-US" dirty="0"/>
              <a:t>Describe the most important technical accomplishments and results obtained to date, </a:t>
            </a:r>
            <a:r>
              <a:rPr lang="en-US" b="1" u="sng" dirty="0"/>
              <a:t>with supporting data</a:t>
            </a:r>
            <a:r>
              <a:rPr lang="en-US" dirty="0"/>
              <a:t>:</a:t>
            </a:r>
          </a:p>
          <a:p>
            <a:pPr lvl="1"/>
            <a:r>
              <a:rPr lang="en-US" sz="1865" dirty="0"/>
              <a:t>Include relevant data from project partners and leveraged HydroGEN nodes to support your accomplishments and progress.</a:t>
            </a:r>
          </a:p>
          <a:p>
            <a:pPr lvl="1"/>
            <a:r>
              <a:rPr lang="en-US" sz="1865" dirty="0"/>
              <a:t>Relate the accomplishments to project milestones, barriers, objectives, and technical targets, with a focus on progress toward meeting the current phase Go/No-Go milestone or final project deliverable.</a:t>
            </a:r>
          </a:p>
          <a:p>
            <a:r>
              <a:rPr lang="en-US" dirty="0"/>
              <a:t>Based on progress to date, describe </a:t>
            </a:r>
            <a:r>
              <a:rPr lang="en-US" b="1" dirty="0"/>
              <a:t>your outlook and projected outcomes for the remainder of the project’s </a:t>
            </a:r>
            <a:r>
              <a:rPr lang="en-US" b="1" u="sng" dirty="0"/>
              <a:t>scope of work</a:t>
            </a:r>
            <a:r>
              <a:rPr lang="en-US" dirty="0"/>
              <a:t>, including confidence in meeting the current Go/No-Go milestone or final deliverable depending on stage of project, and the major impact of such an achievement to the broader water-splitting research community.</a:t>
            </a:r>
          </a:p>
        </p:txBody>
      </p:sp>
      <p:sp>
        <p:nvSpPr>
          <p:cNvPr id="4" name="TextBox 5">
            <a:extLst>
              <a:ext uri="{FF2B5EF4-FFF2-40B4-BE49-F238E27FC236}">
                <a16:creationId xmlns:a16="http://schemas.microsoft.com/office/drawing/2014/main" id="{F2EAE8C9-4684-458B-8321-75E9BEE72C36}"/>
              </a:ext>
            </a:extLst>
          </p:cNvPr>
          <p:cNvSpPr txBox="1">
            <a:spLocks noChangeArrowheads="1"/>
          </p:cNvSpPr>
          <p:nvPr/>
        </p:nvSpPr>
        <p:spPr bwMode="auto">
          <a:xfrm>
            <a:off x="7415578" y="1"/>
            <a:ext cx="4770783"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Accomplishments and Progress</a:t>
            </a:r>
          </a:p>
          <a:p>
            <a:pPr algn="ctr" defTabSz="1218072" eaLnBrk="1" fontAlgn="auto" hangingPunct="1">
              <a:spcBef>
                <a:spcPct val="0"/>
              </a:spcBef>
              <a:spcAft>
                <a:spcPts val="0"/>
              </a:spcAft>
              <a:buNone/>
              <a:defRPr/>
            </a:pPr>
            <a:r>
              <a:rPr lang="en-US" altLang="en-US" sz="2398" i="1"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Weighted 30%</a:t>
            </a:r>
          </a:p>
        </p:txBody>
      </p:sp>
    </p:spTree>
    <p:extLst>
      <p:ext uri="{BB962C8B-B14F-4D97-AF65-F5344CB8AC3E}">
        <p14:creationId xmlns:p14="http://schemas.microsoft.com/office/powerpoint/2010/main" val="131531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FC1C-9695-4E60-848C-E8AC79F6DC61}"/>
              </a:ext>
            </a:extLst>
          </p:cNvPr>
          <p:cNvSpPr>
            <a:spLocks noGrp="1"/>
          </p:cNvSpPr>
          <p:nvPr>
            <p:ph type="title"/>
          </p:nvPr>
        </p:nvSpPr>
        <p:spPr/>
        <p:txBody>
          <a:bodyPr/>
          <a:lstStyle/>
          <a:p>
            <a:r>
              <a:rPr lang="en-US" dirty="0"/>
              <a:t>Collaboration Effectiveness</a:t>
            </a:r>
          </a:p>
        </p:txBody>
      </p:sp>
      <p:sp>
        <p:nvSpPr>
          <p:cNvPr id="3" name="Content Placeholder 2">
            <a:extLst>
              <a:ext uri="{FF2B5EF4-FFF2-40B4-BE49-F238E27FC236}">
                <a16:creationId xmlns:a16="http://schemas.microsoft.com/office/drawing/2014/main" id="{2CBA756D-1FC3-4FE3-BD25-8725C6AC4D26}"/>
              </a:ext>
            </a:extLst>
          </p:cNvPr>
          <p:cNvSpPr>
            <a:spLocks noGrp="1"/>
          </p:cNvSpPr>
          <p:nvPr>
            <p:ph idx="1"/>
          </p:nvPr>
        </p:nvSpPr>
        <p:spPr/>
        <p:txBody>
          <a:bodyPr/>
          <a:lstStyle/>
          <a:p>
            <a:r>
              <a:rPr lang="en-US" dirty="0"/>
              <a:t>Describe specific interactions with your EMN project node experts to date, highlighting impact on overall project progress.</a:t>
            </a:r>
          </a:p>
          <a:p>
            <a:r>
              <a:rPr lang="en-US" dirty="0"/>
              <a:t>Describe positive interactions with the broader HydroGEN research community, including work with the cross-cutting “2b” benchmarking/protocols project team, pathway-specific working groups, the HydroGEN Data Team, etc. </a:t>
            </a:r>
          </a:p>
          <a:p>
            <a:r>
              <a:rPr lang="en-US" dirty="0"/>
              <a:t>Describe specific activities and accomplishments incorporating project data in the HydroGEN Data Hub and elaborate on the expected benefits to the HydroGEN Consortium and the broader water-splitting R&amp;D community.</a:t>
            </a:r>
          </a:p>
          <a:p>
            <a:r>
              <a:rPr lang="en-US" altLang="en-US" sz="2400" dirty="0"/>
              <a:t>Include stakeholder engagement efforts that (1) ensure the project remains relevant based on technical and market advances, (2) ensure work is coordinated with or leveraged by other relevant ongoing efforts, and (3) facilitate or expedite further development and commercial deployment.</a:t>
            </a:r>
          </a:p>
          <a:p>
            <a:endParaRPr lang="en-US" dirty="0"/>
          </a:p>
          <a:p>
            <a:endParaRPr lang="en-US" dirty="0"/>
          </a:p>
        </p:txBody>
      </p:sp>
      <p:sp>
        <p:nvSpPr>
          <p:cNvPr id="4" name="TextBox 5">
            <a:extLst>
              <a:ext uri="{FF2B5EF4-FFF2-40B4-BE49-F238E27FC236}">
                <a16:creationId xmlns:a16="http://schemas.microsoft.com/office/drawing/2014/main" id="{4D7DEE1E-70F1-45BE-97A1-93F1EEFC4418}"/>
              </a:ext>
            </a:extLst>
          </p:cNvPr>
          <p:cNvSpPr txBox="1">
            <a:spLocks noChangeArrowheads="1"/>
          </p:cNvSpPr>
          <p:nvPr/>
        </p:nvSpPr>
        <p:spPr bwMode="auto">
          <a:xfrm>
            <a:off x="7811452" y="0"/>
            <a:ext cx="4374909"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a:t>
            </a:r>
          </a:p>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Collaboration Effectiveness</a:t>
            </a:r>
          </a:p>
          <a:p>
            <a:pPr algn="ctr" defTabSz="1218072" eaLnBrk="1" hangingPunct="1">
              <a:spcBef>
                <a:spcPct val="0"/>
              </a:spcBef>
              <a:buNone/>
            </a:pP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Collaboration</a:t>
            </a: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 </a:t>
            </a:r>
            <a:r>
              <a:rPr lang="en-US" altLang="en-US" sz="2398" i="1"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Weighted 25%</a:t>
            </a:r>
          </a:p>
        </p:txBody>
      </p:sp>
    </p:spTree>
    <p:extLst>
      <p:ext uri="{BB962C8B-B14F-4D97-AF65-F5344CB8AC3E}">
        <p14:creationId xmlns:p14="http://schemas.microsoft.com/office/powerpoint/2010/main" val="2034016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C86F-FB5B-40D0-A4F5-0D237AB49B8D}"/>
              </a:ext>
            </a:extLst>
          </p:cNvPr>
          <p:cNvSpPr>
            <a:spLocks noGrp="1"/>
          </p:cNvSpPr>
          <p:nvPr>
            <p:ph type="title"/>
          </p:nvPr>
        </p:nvSpPr>
        <p:spPr/>
        <p:txBody>
          <a:bodyPr/>
          <a:lstStyle/>
          <a:p>
            <a:r>
              <a:rPr lang="en-US" dirty="0"/>
              <a:t>Proposed Future Work</a:t>
            </a:r>
          </a:p>
        </p:txBody>
      </p:sp>
      <p:sp>
        <p:nvSpPr>
          <p:cNvPr id="3" name="Content Placeholder 2">
            <a:extLst>
              <a:ext uri="{FF2B5EF4-FFF2-40B4-BE49-F238E27FC236}">
                <a16:creationId xmlns:a16="http://schemas.microsoft.com/office/drawing/2014/main" id="{53C33CF0-18F4-43D3-9F38-EC9F88059650}"/>
              </a:ext>
            </a:extLst>
          </p:cNvPr>
          <p:cNvSpPr>
            <a:spLocks noGrp="1"/>
          </p:cNvSpPr>
          <p:nvPr>
            <p:ph idx="1"/>
          </p:nvPr>
        </p:nvSpPr>
        <p:spPr/>
        <p:txBody>
          <a:bodyPr/>
          <a:lstStyle/>
          <a:p>
            <a:r>
              <a:rPr lang="en-US" dirty="0"/>
              <a:t>Explain what you plan to do during the rest of this year (FY 2023) and next year (FY 2024), if applicable. Provide justification for future plans.</a:t>
            </a:r>
          </a:p>
          <a:p>
            <a:r>
              <a:rPr lang="en-US" dirty="0"/>
              <a:t>Be as specific as possible; avoid blanket statements.</a:t>
            </a:r>
          </a:p>
          <a:p>
            <a:r>
              <a:rPr lang="en-US" dirty="0"/>
              <a:t>Highlight upcoming key milestones.</a:t>
            </a:r>
          </a:p>
          <a:p>
            <a:r>
              <a:rPr lang="en-US" dirty="0"/>
              <a:t>Address how you will deal with any decision points during that time and any remaining issues, including any alternative development pathways under consideration to mitigate risk of not achieving milestones.</a:t>
            </a:r>
          </a:p>
        </p:txBody>
      </p:sp>
      <p:sp>
        <p:nvSpPr>
          <p:cNvPr id="4" name="TextBox 5">
            <a:extLst>
              <a:ext uri="{FF2B5EF4-FFF2-40B4-BE49-F238E27FC236}">
                <a16:creationId xmlns:a16="http://schemas.microsoft.com/office/drawing/2014/main" id="{4EB60E8B-771D-4764-AD7C-B07B47FE3770}"/>
              </a:ext>
            </a:extLst>
          </p:cNvPr>
          <p:cNvSpPr txBox="1">
            <a:spLocks noChangeArrowheads="1"/>
          </p:cNvSpPr>
          <p:nvPr/>
        </p:nvSpPr>
        <p:spPr bwMode="auto">
          <a:xfrm>
            <a:off x="8532145" y="1"/>
            <a:ext cx="3654216" cy="1199367"/>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a:t>
            </a:r>
          </a:p>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Future Work </a:t>
            </a:r>
          </a:p>
          <a:p>
            <a:pPr algn="ctr" defTabSz="1218072" eaLnBrk="1" fontAlgn="auto" hangingPunct="1">
              <a:spcBef>
                <a:spcPct val="0"/>
              </a:spcBef>
              <a:spcAft>
                <a:spcPts val="0"/>
              </a:spcAft>
              <a:buNone/>
              <a:defRPr/>
            </a:pPr>
            <a:r>
              <a:rPr lang="en-US" altLang="en-US" sz="2398" i="1"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Weighted 10%</a:t>
            </a:r>
          </a:p>
        </p:txBody>
      </p:sp>
    </p:spTree>
    <p:extLst>
      <p:ext uri="{BB962C8B-B14F-4D97-AF65-F5344CB8AC3E}">
        <p14:creationId xmlns:p14="http://schemas.microsoft.com/office/powerpoint/2010/main" val="371253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96733"/>
            <a:ext cx="7772400" cy="579525"/>
          </a:xfrm>
          <a:noFill/>
        </p:spPr>
        <p:txBody>
          <a:bodyPr/>
          <a:lstStyle/>
          <a:p>
            <a:r>
              <a:rPr lang="en-US" sz="3200" b="1" dirty="0">
                <a:solidFill>
                  <a:sysClr val="windowText" lastClr="000000"/>
                </a:solidFill>
              </a:rPr>
              <a:t>Changes at a Glance for 2023</a:t>
            </a:r>
          </a:p>
        </p:txBody>
      </p:sp>
      <p:sp>
        <p:nvSpPr>
          <p:cNvPr id="4" name="Rectangle 3"/>
          <p:cNvSpPr/>
          <p:nvPr/>
        </p:nvSpPr>
        <p:spPr>
          <a:xfrm>
            <a:off x="594360" y="3138895"/>
            <a:ext cx="11003280" cy="3093154"/>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b="1" dirty="0"/>
              <a:t>Deadline extended! </a:t>
            </a:r>
            <a:r>
              <a:rPr lang="en-US" sz="2000" dirty="0"/>
              <a:t>All oral and poster presentations must be submitted to ORAU no later than </a:t>
            </a:r>
            <a:r>
              <a:rPr lang="en-US" sz="2000" b="1" dirty="0">
                <a:solidFill>
                  <a:srgbClr val="FF0000"/>
                </a:solidFill>
              </a:rPr>
              <a:t>April 14, 2023, </a:t>
            </a:r>
            <a:r>
              <a:rPr lang="en-US" sz="2000" dirty="0">
                <a:solidFill>
                  <a:schemeClr val="tx1"/>
                </a:solidFill>
              </a:rPr>
              <a:t>using the Google form link provided on slide 23.</a:t>
            </a:r>
            <a:endParaRPr lang="en-US" sz="2000" dirty="0"/>
          </a:p>
          <a:p>
            <a:pPr marL="285750" indent="-285750">
              <a:spcAft>
                <a:spcPts val="600"/>
              </a:spcAft>
              <a:buFont typeface="Arial" panose="020B0604020202020204" pitchFamily="34" charset="0"/>
              <a:buChar char="•"/>
            </a:pPr>
            <a:r>
              <a:rPr lang="en-US" sz="2000" dirty="0">
                <a:solidFill>
                  <a:schemeClr val="tx1"/>
                </a:solidFill>
              </a:rPr>
              <a:t>Individual projects will be peer reviewed during the 2023 meeting. Please refer to slides 28–45 for specific information on evaluation criteria, mandatory slides, presentation structure, and the type of information expected in your presentation. </a:t>
            </a:r>
          </a:p>
          <a:p>
            <a:pPr marL="285750" indent="-285750">
              <a:spcAft>
                <a:spcPts val="600"/>
              </a:spcAft>
              <a:buFont typeface="Arial" panose="020B0604020202020204" pitchFamily="34" charset="0"/>
              <a:buChar char="•"/>
            </a:pPr>
            <a:r>
              <a:rPr lang="en-US" sz="2000" dirty="0">
                <a:solidFill>
                  <a:schemeClr val="tx1"/>
                </a:solidFill>
              </a:rPr>
              <a:t>The AMR will be hybrid (virtual/in person). </a:t>
            </a:r>
          </a:p>
          <a:p>
            <a:pPr marL="285750" indent="-285750">
              <a:spcAft>
                <a:spcPts val="600"/>
              </a:spcAft>
              <a:buFont typeface="Arial" panose="020B0604020202020204" pitchFamily="34" charset="0"/>
              <a:buChar char="•"/>
            </a:pPr>
            <a:r>
              <a:rPr lang="en-US" sz="2000" dirty="0">
                <a:solidFill>
                  <a:schemeClr val="tx1"/>
                </a:solidFill>
              </a:rPr>
              <a:t>Presenters are strongly encouraged to attend the AMR meeting in person or to identify an alternate presenter that can attend in person. If you have any questions about the process or have any special needs, please contact ORAU at H2AMR@orau.org.   </a:t>
            </a:r>
          </a:p>
        </p:txBody>
      </p:sp>
      <p:sp>
        <p:nvSpPr>
          <p:cNvPr id="3" name="Rectangle 2"/>
          <p:cNvSpPr/>
          <p:nvPr/>
        </p:nvSpPr>
        <p:spPr>
          <a:xfrm>
            <a:off x="299574" y="328866"/>
            <a:ext cx="10899648" cy="584775"/>
          </a:xfrm>
          <a:prstGeom prst="rect">
            <a:avLst/>
          </a:prstGeom>
        </p:spPr>
        <p:txBody>
          <a:bodyPr wrap="square">
            <a:spAutoFit/>
          </a:bodyPr>
          <a:lstStyle/>
          <a:p>
            <a:pPr algn="ctr"/>
            <a:r>
              <a:rPr lang="en-US" sz="3200" b="1" dirty="0"/>
              <a:t>General Note</a:t>
            </a:r>
          </a:p>
        </p:txBody>
      </p:sp>
      <p:sp>
        <p:nvSpPr>
          <p:cNvPr id="5" name="Rectangle 4"/>
          <p:cNvSpPr/>
          <p:nvPr/>
        </p:nvSpPr>
        <p:spPr>
          <a:xfrm>
            <a:off x="594360" y="844642"/>
            <a:ext cx="10604862" cy="1200329"/>
          </a:xfrm>
          <a:prstGeom prst="rect">
            <a:avLst/>
          </a:prstGeom>
        </p:spPr>
        <p:txBody>
          <a:bodyPr wrap="square">
            <a:spAutoFit/>
          </a:bodyPr>
          <a:lstStyle/>
          <a:p>
            <a:pPr algn="ctr"/>
            <a:r>
              <a:rPr lang="en-US" sz="2400" dirty="0">
                <a:solidFill>
                  <a:schemeClr val="tx1"/>
                </a:solidFill>
              </a:rPr>
              <a:t>These instructions apply to both </a:t>
            </a:r>
            <a:r>
              <a:rPr lang="en-US" sz="2400" dirty="0">
                <a:solidFill>
                  <a:srgbClr val="FF0000"/>
                </a:solidFill>
              </a:rPr>
              <a:t>oral and poster presentations </a:t>
            </a:r>
            <a:r>
              <a:rPr lang="en-US" sz="2400" dirty="0"/>
              <a:t>unless we note a distinction between the two, or you have been instructed otherwise in a separate communication.</a:t>
            </a:r>
          </a:p>
        </p:txBody>
      </p:sp>
      <p:sp>
        <p:nvSpPr>
          <p:cNvPr id="6" name="Slide Number Placeholder 3"/>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2"/>
                </a:solidFill>
                <a:latin typeface="Arial" panose="020B0604020202020204" pitchFamily="34" charset="0"/>
              </a:defRPr>
            </a:lvl1pPr>
            <a:lvl2pPr marL="742950" indent="-285750">
              <a:defRPr sz="4600">
                <a:solidFill>
                  <a:schemeClr val="tx2"/>
                </a:solidFill>
                <a:latin typeface="Arial" panose="020B0604020202020204" pitchFamily="34" charset="0"/>
              </a:defRPr>
            </a:lvl2pPr>
            <a:lvl3pPr marL="1143000" indent="-228600">
              <a:defRPr sz="4600">
                <a:solidFill>
                  <a:schemeClr val="tx2"/>
                </a:solidFill>
                <a:latin typeface="Arial" panose="020B0604020202020204" pitchFamily="34" charset="0"/>
              </a:defRPr>
            </a:lvl3pPr>
            <a:lvl4pPr marL="1600200" indent="-228600">
              <a:defRPr sz="4600">
                <a:solidFill>
                  <a:schemeClr val="tx2"/>
                </a:solidFill>
                <a:latin typeface="Arial" panose="020B0604020202020204" pitchFamily="34" charset="0"/>
              </a:defRPr>
            </a:lvl4pPr>
            <a:lvl5pPr marL="2057400" indent="-228600">
              <a:defRPr sz="4600">
                <a:solidFill>
                  <a:schemeClr val="tx2"/>
                </a:solidFill>
                <a:latin typeface="Arial" panose="020B0604020202020204" pitchFamily="34" charset="0"/>
              </a:defRPr>
            </a:lvl5pPr>
            <a:lvl6pPr marL="2514600" indent="-228600" eaLnBrk="0" fontAlgn="base" hangingPunct="0">
              <a:spcBef>
                <a:spcPct val="0"/>
              </a:spcBef>
              <a:spcAft>
                <a:spcPct val="0"/>
              </a:spcAft>
              <a:defRPr sz="4600">
                <a:solidFill>
                  <a:schemeClr val="tx2"/>
                </a:solidFill>
                <a:latin typeface="Arial" panose="020B0604020202020204" pitchFamily="34" charset="0"/>
              </a:defRPr>
            </a:lvl6pPr>
            <a:lvl7pPr marL="2971800" indent="-228600" eaLnBrk="0" fontAlgn="base" hangingPunct="0">
              <a:spcBef>
                <a:spcPct val="0"/>
              </a:spcBef>
              <a:spcAft>
                <a:spcPct val="0"/>
              </a:spcAft>
              <a:defRPr sz="4600">
                <a:solidFill>
                  <a:schemeClr val="tx2"/>
                </a:solidFill>
                <a:latin typeface="Arial" panose="020B0604020202020204" pitchFamily="34" charset="0"/>
              </a:defRPr>
            </a:lvl7pPr>
            <a:lvl8pPr marL="3429000" indent="-228600" eaLnBrk="0" fontAlgn="base" hangingPunct="0">
              <a:spcBef>
                <a:spcPct val="0"/>
              </a:spcBef>
              <a:spcAft>
                <a:spcPct val="0"/>
              </a:spcAft>
              <a:defRPr sz="4600">
                <a:solidFill>
                  <a:schemeClr val="tx2"/>
                </a:solidFill>
                <a:latin typeface="Arial" panose="020B0604020202020204" pitchFamily="34" charset="0"/>
              </a:defRPr>
            </a:lvl8pPr>
            <a:lvl9pPr marL="3886200" indent="-228600" eaLnBrk="0" fontAlgn="base" hangingPunct="0">
              <a:spcBef>
                <a:spcPct val="0"/>
              </a:spcBef>
              <a:spcAft>
                <a:spcPct val="0"/>
              </a:spcAft>
              <a:defRPr sz="4600">
                <a:solidFill>
                  <a:schemeClr val="tx2"/>
                </a:solidFill>
                <a:latin typeface="Arial" panose="020B0604020202020204" pitchFamily="34" charset="0"/>
              </a:defRPr>
            </a:lvl9pPr>
          </a:lstStyle>
          <a:p>
            <a:fld id="{225BE224-4B60-4219-BC67-BBE4CBC7A645}" type="slidenum">
              <a:rPr lang="en-US" altLang="en-US" sz="1500">
                <a:solidFill>
                  <a:schemeClr val="tx1"/>
                </a:solidFill>
              </a:rPr>
              <a:pPr/>
              <a:t>4</a:t>
            </a:fld>
            <a:endParaRPr lang="en-US" altLang="en-US" sz="1500" dirty="0">
              <a:solidFill>
                <a:schemeClr val="tx1"/>
              </a:solidFill>
            </a:endParaRPr>
          </a:p>
        </p:txBody>
      </p:sp>
    </p:spTree>
    <p:extLst>
      <p:ext uri="{BB962C8B-B14F-4D97-AF65-F5344CB8AC3E}">
        <p14:creationId xmlns:p14="http://schemas.microsoft.com/office/powerpoint/2010/main" val="3496858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D2E8-238A-43B2-978A-B7E3CF73E6B8}"/>
              </a:ext>
            </a:extLst>
          </p:cNvPr>
          <p:cNvSpPr>
            <a:spLocks noGrp="1"/>
          </p:cNvSpPr>
          <p:nvPr>
            <p:ph type="title"/>
          </p:nvPr>
        </p:nvSpPr>
        <p:spPr/>
        <p:txBody>
          <a:bodyPr/>
          <a:lstStyle/>
          <a:p>
            <a:r>
              <a:rPr lang="en-US" dirty="0"/>
              <a:t>Technology Transfer Activities </a:t>
            </a:r>
          </a:p>
        </p:txBody>
      </p:sp>
      <p:sp>
        <p:nvSpPr>
          <p:cNvPr id="3" name="Content Placeholder 2">
            <a:extLst>
              <a:ext uri="{FF2B5EF4-FFF2-40B4-BE49-F238E27FC236}">
                <a16:creationId xmlns:a16="http://schemas.microsoft.com/office/drawing/2014/main" id="{3B878B98-0A65-4DD0-89A3-AADC86C97979}"/>
              </a:ext>
            </a:extLst>
          </p:cNvPr>
          <p:cNvSpPr>
            <a:spLocks noGrp="1"/>
          </p:cNvSpPr>
          <p:nvPr>
            <p:ph idx="1"/>
          </p:nvPr>
        </p:nvSpPr>
        <p:spPr/>
        <p:txBody>
          <a:bodyPr/>
          <a:lstStyle/>
          <a:p>
            <a:r>
              <a:rPr lang="en-US" dirty="0">
                <a:solidFill>
                  <a:srgbClr val="FF0000"/>
                </a:solidFill>
              </a:rPr>
              <a:t>Include any patent, licensing, or potential licensing information.</a:t>
            </a:r>
          </a:p>
          <a:p>
            <a:r>
              <a:rPr lang="en-US" dirty="0"/>
              <a:t>Include any technology-to-market or technology transfer plans or strategies that you have for the technology.</a:t>
            </a:r>
          </a:p>
          <a:p>
            <a:r>
              <a:rPr lang="en-US" dirty="0"/>
              <a:t>Include plans for future funding from alternative sources as well as marketing strategies and options.</a:t>
            </a:r>
          </a:p>
        </p:txBody>
      </p:sp>
      <p:sp>
        <p:nvSpPr>
          <p:cNvPr id="4" name="TextBox 5">
            <a:extLst>
              <a:ext uri="{FF2B5EF4-FFF2-40B4-BE49-F238E27FC236}">
                <a16:creationId xmlns:a16="http://schemas.microsoft.com/office/drawing/2014/main" id="{008B5DAE-7BFF-4293-8435-C12A35D8242B}"/>
              </a:ext>
            </a:extLst>
          </p:cNvPr>
          <p:cNvSpPr txBox="1">
            <a:spLocks noChangeArrowheads="1"/>
          </p:cNvSpPr>
          <p:nvPr/>
        </p:nvSpPr>
        <p:spPr bwMode="auto">
          <a:xfrm>
            <a:off x="7811452" y="1"/>
            <a:ext cx="4374909" cy="461345"/>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hangingPunct="1">
              <a:spcBef>
                <a:spcPct val="0"/>
              </a:spcBef>
              <a:buNone/>
            </a:pPr>
            <a:r>
              <a:rPr lang="en-US" altLang="en-US" sz="2398"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a:t>
            </a:r>
          </a:p>
        </p:txBody>
      </p:sp>
    </p:spTree>
    <p:extLst>
      <p:ext uri="{BB962C8B-B14F-4D97-AF65-F5344CB8AC3E}">
        <p14:creationId xmlns:p14="http://schemas.microsoft.com/office/powerpoint/2010/main" val="241938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8D20-4EB6-497C-91AF-17C01B891060}"/>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D0E5084D-5AA5-4778-9A70-F5669D0AE6FA}"/>
              </a:ext>
            </a:extLst>
          </p:cNvPr>
          <p:cNvSpPr>
            <a:spLocks noGrp="1"/>
          </p:cNvSpPr>
          <p:nvPr>
            <p:ph idx="1"/>
          </p:nvPr>
        </p:nvSpPr>
        <p:spPr/>
        <p:txBody>
          <a:bodyPr/>
          <a:lstStyle/>
          <a:p>
            <a:r>
              <a:rPr lang="en-US" dirty="0"/>
              <a:t>Summarize key highlights and take-away points you wish the reviewers and the audience to take away from your presentation.</a:t>
            </a:r>
          </a:p>
          <a:p>
            <a:endParaRPr lang="en-US" dirty="0"/>
          </a:p>
        </p:txBody>
      </p:sp>
      <p:sp>
        <p:nvSpPr>
          <p:cNvPr id="4" name="TextBox 5">
            <a:extLst>
              <a:ext uri="{FF2B5EF4-FFF2-40B4-BE49-F238E27FC236}">
                <a16:creationId xmlns:a16="http://schemas.microsoft.com/office/drawing/2014/main" id="{EE20B2BC-C391-4608-BE68-C6B034B57E68}"/>
              </a:ext>
            </a:extLst>
          </p:cNvPr>
          <p:cNvSpPr txBox="1">
            <a:spLocks noChangeArrowheads="1"/>
          </p:cNvSpPr>
          <p:nvPr/>
        </p:nvSpPr>
        <p:spPr bwMode="auto">
          <a:xfrm>
            <a:off x="8381981" y="0"/>
            <a:ext cx="3804380" cy="830356"/>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Mandatory Slide(s): Summary </a:t>
            </a:r>
            <a:r>
              <a:rPr lang="en-US" altLang="en-US" sz="2398" i="1"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 </a:t>
            </a:r>
          </a:p>
        </p:txBody>
      </p:sp>
    </p:spTree>
    <p:extLst>
      <p:ext uri="{BB962C8B-B14F-4D97-AF65-F5344CB8AC3E}">
        <p14:creationId xmlns:p14="http://schemas.microsoft.com/office/powerpoint/2010/main" val="78245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DD8F-74E7-4A97-B5A5-B40228CD79EB}"/>
              </a:ext>
            </a:extLst>
          </p:cNvPr>
          <p:cNvSpPr>
            <a:spLocks noGrp="1"/>
          </p:cNvSpPr>
          <p:nvPr>
            <p:ph type="title"/>
          </p:nvPr>
        </p:nvSpPr>
        <p:spPr/>
        <p:txBody>
          <a:bodyPr/>
          <a:lstStyle/>
          <a:p>
            <a:r>
              <a:rPr lang="en-US" dirty="0"/>
              <a:t>Publications and Presentations</a:t>
            </a:r>
          </a:p>
        </p:txBody>
      </p:sp>
      <p:sp>
        <p:nvSpPr>
          <p:cNvPr id="3" name="Content Placeholder 2">
            <a:extLst>
              <a:ext uri="{FF2B5EF4-FFF2-40B4-BE49-F238E27FC236}">
                <a16:creationId xmlns:a16="http://schemas.microsoft.com/office/drawing/2014/main" id="{22AD47B7-B173-4759-BF45-A6EDBD6717A7}"/>
              </a:ext>
            </a:extLst>
          </p:cNvPr>
          <p:cNvSpPr>
            <a:spLocks noGrp="1"/>
          </p:cNvSpPr>
          <p:nvPr>
            <p:ph idx="1"/>
          </p:nvPr>
        </p:nvSpPr>
        <p:spPr/>
        <p:txBody>
          <a:bodyPr/>
          <a:lstStyle/>
          <a:p>
            <a:r>
              <a:rPr lang="en-US" dirty="0"/>
              <a:t>List any publications and presentations that have resulted from work on this project since the 2022 AMR.  </a:t>
            </a:r>
          </a:p>
          <a:p>
            <a:r>
              <a:rPr lang="en-US" dirty="0"/>
              <a:t>Use at least 12-point font.</a:t>
            </a:r>
          </a:p>
          <a:p>
            <a:endParaRPr lang="en-US" dirty="0"/>
          </a:p>
        </p:txBody>
      </p:sp>
      <p:sp>
        <p:nvSpPr>
          <p:cNvPr id="4" name="TextBox 5">
            <a:extLst>
              <a:ext uri="{FF2B5EF4-FFF2-40B4-BE49-F238E27FC236}">
                <a16:creationId xmlns:a16="http://schemas.microsoft.com/office/drawing/2014/main" id="{DF13AC11-D46C-47EB-BE3D-6B24FDDDB9CA}"/>
              </a:ext>
            </a:extLst>
          </p:cNvPr>
          <p:cNvSpPr txBox="1">
            <a:spLocks noChangeArrowheads="1"/>
          </p:cNvSpPr>
          <p:nvPr/>
        </p:nvSpPr>
        <p:spPr bwMode="auto">
          <a:xfrm>
            <a:off x="7803397" y="1"/>
            <a:ext cx="4382964" cy="830356"/>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Optional Slide(s): </a:t>
            </a:r>
          </a:p>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Publications and Presentations</a:t>
            </a:r>
          </a:p>
        </p:txBody>
      </p:sp>
    </p:spTree>
    <p:extLst>
      <p:ext uri="{BB962C8B-B14F-4D97-AF65-F5344CB8AC3E}">
        <p14:creationId xmlns:p14="http://schemas.microsoft.com/office/powerpoint/2010/main" val="315753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FDE0-F308-B44C-9448-4A8F9D6A9D6A}"/>
              </a:ext>
            </a:extLst>
          </p:cNvPr>
          <p:cNvSpPr>
            <a:spLocks noGrp="1"/>
          </p:cNvSpPr>
          <p:nvPr>
            <p:ph type="title"/>
          </p:nvPr>
        </p:nvSpPr>
        <p:spPr/>
        <p:txBody>
          <a:bodyPr/>
          <a:lstStyle/>
          <a:p>
            <a:r>
              <a:rPr lang="en-US" dirty="0"/>
              <a:t>Technical Backup Slides</a:t>
            </a:r>
          </a:p>
        </p:txBody>
      </p:sp>
      <p:sp>
        <p:nvSpPr>
          <p:cNvPr id="3" name="Text Box 2">
            <a:extLst>
              <a:ext uri="{FF2B5EF4-FFF2-40B4-BE49-F238E27FC236}">
                <a16:creationId xmlns:a16="http://schemas.microsoft.com/office/drawing/2014/main" id="{43B1A474-1CF0-486C-B9B4-D36B0420B773}"/>
              </a:ext>
            </a:extLst>
          </p:cNvPr>
          <p:cNvSpPr txBox="1">
            <a:spLocks noChangeArrowheads="1"/>
          </p:cNvSpPr>
          <p:nvPr/>
        </p:nvSpPr>
        <p:spPr bwMode="auto">
          <a:xfrm>
            <a:off x="655278" y="3391993"/>
            <a:ext cx="8587409" cy="160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27455" tIns="63728" rIns="127455" bIns="63728">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defTabSz="1277284" eaLnBrk="1" fontAlgn="auto" hangingPunct="1">
              <a:spcBef>
                <a:spcPct val="0"/>
              </a:spcBef>
              <a:spcAft>
                <a:spcPts val="0"/>
              </a:spcAft>
              <a:buNone/>
              <a:defRPr/>
            </a:pPr>
            <a:r>
              <a:rPr lang="en-US" altLang="en-US" sz="2398" kern="0" dirty="0">
                <a:solidFill>
                  <a:srgbClr val="FF0000"/>
                </a:solidFill>
                <a:latin typeface="Calibri" panose="020F0502020204030204" pitchFamily="34" charset="0"/>
                <a:ea typeface="ＭＳ Ｐゴシック" charset="0"/>
                <a:cs typeface="Calibri" panose="020F0502020204030204" pitchFamily="34" charset="0"/>
              </a:rPr>
              <a:t>(Note: please include this “divider” slide if you are including technical backup slides [</a:t>
            </a:r>
            <a:r>
              <a:rPr lang="en-US" altLang="en-US" sz="2398" kern="0" dirty="0">
                <a:solidFill>
                  <a:srgbClr val="0C4F6F"/>
                </a:solidFill>
                <a:latin typeface="Calibri" panose="020F0502020204030204" pitchFamily="34" charset="0"/>
                <a:ea typeface="ＭＳ Ｐゴシック" charset="0"/>
                <a:cs typeface="Calibri" panose="020F0502020204030204" pitchFamily="34" charset="0"/>
              </a:rPr>
              <a:t>maximum of five</a:t>
            </a:r>
            <a:r>
              <a:rPr lang="en-US" altLang="en-US" sz="2398" kern="0" dirty="0">
                <a:solidFill>
                  <a:srgbClr val="FF0000"/>
                </a:solidFill>
                <a:latin typeface="Calibri" panose="020F0502020204030204" pitchFamily="34" charset="0"/>
                <a:ea typeface="ＭＳ Ｐゴシック" charset="0"/>
                <a:cs typeface="Calibri" panose="020F0502020204030204" pitchFamily="34" charset="0"/>
              </a:rPr>
              <a:t>]. These technical backup slides will be included in the virtual meeting presentations and web PDF files released to the public.)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FDE0-F308-B44C-9448-4A8F9D6A9D6A}"/>
              </a:ext>
            </a:extLst>
          </p:cNvPr>
          <p:cNvSpPr>
            <a:spLocks noGrp="1"/>
          </p:cNvSpPr>
          <p:nvPr>
            <p:ph type="title"/>
          </p:nvPr>
        </p:nvSpPr>
        <p:spPr/>
        <p:txBody>
          <a:bodyPr/>
          <a:lstStyle/>
          <a:p>
            <a:r>
              <a:rPr lang="en-US" dirty="0"/>
              <a:t>Reviewer-Only Slides</a:t>
            </a:r>
          </a:p>
        </p:txBody>
      </p:sp>
      <p:sp>
        <p:nvSpPr>
          <p:cNvPr id="3" name="Text Box 2">
            <a:extLst>
              <a:ext uri="{FF2B5EF4-FFF2-40B4-BE49-F238E27FC236}">
                <a16:creationId xmlns:a16="http://schemas.microsoft.com/office/drawing/2014/main" id="{43B1A474-1CF0-486C-B9B4-D36B0420B773}"/>
              </a:ext>
            </a:extLst>
          </p:cNvPr>
          <p:cNvSpPr txBox="1">
            <a:spLocks noChangeArrowheads="1"/>
          </p:cNvSpPr>
          <p:nvPr/>
        </p:nvSpPr>
        <p:spPr bwMode="auto">
          <a:xfrm>
            <a:off x="655278" y="3391993"/>
            <a:ext cx="8587409" cy="160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27455" tIns="63728" rIns="127455" bIns="63728">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defTabSz="1277284" eaLnBrk="1" fontAlgn="auto" hangingPunct="1">
              <a:spcBef>
                <a:spcPct val="0"/>
              </a:spcBef>
              <a:spcAft>
                <a:spcPts val="0"/>
              </a:spcAft>
              <a:buNone/>
              <a:defRPr/>
            </a:pPr>
            <a:r>
              <a:rPr lang="en-US" altLang="en-US" sz="2398" kern="0" dirty="0">
                <a:solidFill>
                  <a:srgbClr val="FF0000"/>
                </a:solidFill>
                <a:latin typeface="Calibri" panose="020F0502020204030204" pitchFamily="34" charset="0"/>
                <a:ea typeface="ＭＳ Ｐゴシック" charset="0"/>
                <a:cs typeface="Calibri" panose="020F0502020204030204" pitchFamily="34" charset="0"/>
              </a:rPr>
              <a:t>(Note: please include this “divider” slide if you are including reviewer-only slides [</a:t>
            </a:r>
            <a:r>
              <a:rPr lang="en-US" altLang="en-US" sz="2398" kern="0" dirty="0">
                <a:solidFill>
                  <a:srgbClr val="0C4F6F"/>
                </a:solidFill>
                <a:latin typeface="Calibri" panose="020F0502020204030204" pitchFamily="34" charset="0"/>
                <a:ea typeface="ＭＳ Ｐゴシック" charset="0"/>
                <a:cs typeface="Calibri" panose="020F0502020204030204" pitchFamily="34" charset="0"/>
              </a:rPr>
              <a:t>no limit to the number but should be limited to essential information and not overwhelm the reviewers</a:t>
            </a:r>
            <a:r>
              <a:rPr lang="en-US" altLang="en-US" sz="2398" kern="0" dirty="0">
                <a:solidFill>
                  <a:srgbClr val="FF0000"/>
                </a:solidFill>
                <a:latin typeface="Calibri" panose="020F0502020204030204" pitchFamily="34" charset="0"/>
                <a:ea typeface="ＭＳ Ｐゴシック" charset="0"/>
                <a:cs typeface="Calibri" panose="020F0502020204030204" pitchFamily="34" charset="0"/>
              </a:rPr>
              <a:t>]. These will not be included in the published meeting proceedings.)</a:t>
            </a:r>
          </a:p>
        </p:txBody>
      </p:sp>
    </p:spTree>
    <p:extLst>
      <p:ext uri="{BB962C8B-B14F-4D97-AF65-F5344CB8AC3E}">
        <p14:creationId xmlns:p14="http://schemas.microsoft.com/office/powerpoint/2010/main" val="2837427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FAB3-3F0A-508C-DBC9-64063CBD4368}"/>
              </a:ext>
            </a:extLst>
          </p:cNvPr>
          <p:cNvSpPr>
            <a:spLocks noGrp="1"/>
          </p:cNvSpPr>
          <p:nvPr>
            <p:ph type="title"/>
          </p:nvPr>
        </p:nvSpPr>
        <p:spPr/>
        <p:txBody>
          <a:bodyPr/>
          <a:lstStyle/>
          <a:p>
            <a:r>
              <a:rPr lang="en-US" dirty="0"/>
              <a:t>Instructions for Reviewer-Only Slides</a:t>
            </a:r>
          </a:p>
        </p:txBody>
      </p:sp>
      <p:sp>
        <p:nvSpPr>
          <p:cNvPr id="3" name="Content Placeholder 2">
            <a:extLst>
              <a:ext uri="{FF2B5EF4-FFF2-40B4-BE49-F238E27FC236}">
                <a16:creationId xmlns:a16="http://schemas.microsoft.com/office/drawing/2014/main" id="{670B2821-7341-4EC1-D40C-6CDDF4736ECF}"/>
              </a:ext>
            </a:extLst>
          </p:cNvPr>
          <p:cNvSpPr>
            <a:spLocks noGrp="1"/>
          </p:cNvSpPr>
          <p:nvPr>
            <p:ph idx="1"/>
          </p:nvPr>
        </p:nvSpPr>
        <p:spPr/>
        <p:txBody>
          <a:bodyPr/>
          <a:lstStyle/>
          <a:p>
            <a:r>
              <a:rPr lang="en-US" dirty="0"/>
              <a:t>Slides in this section are optional and can be included in your submission for Peer Evaluation purposes, as appropriate.</a:t>
            </a:r>
          </a:p>
          <a:p>
            <a:endParaRPr lang="en-US" dirty="0"/>
          </a:p>
          <a:p>
            <a:r>
              <a:rPr lang="en-US" dirty="0"/>
              <a:t>These slides will not be part of your oral or poster presentation and will be provided to reviewers only. </a:t>
            </a:r>
          </a:p>
          <a:p>
            <a:endParaRPr lang="en-US" dirty="0"/>
          </a:p>
          <a:p>
            <a:r>
              <a:rPr lang="en-US" dirty="0"/>
              <a:t>These slides are to help the reviewers understand any technical challenges or other problems affecting the progress or future scope of the project, or other issues (excluding funding issues) that you think the reviewers should be aware of.</a:t>
            </a:r>
          </a:p>
        </p:txBody>
      </p:sp>
      <p:sp>
        <p:nvSpPr>
          <p:cNvPr id="4" name="TextBox 5">
            <a:extLst>
              <a:ext uri="{FF2B5EF4-FFF2-40B4-BE49-F238E27FC236}">
                <a16:creationId xmlns:a16="http://schemas.microsoft.com/office/drawing/2014/main" id="{4DAB5CE8-5E55-6277-3C15-7CB3059DAB10}"/>
              </a:ext>
            </a:extLst>
          </p:cNvPr>
          <p:cNvSpPr txBox="1">
            <a:spLocks noChangeArrowheads="1"/>
          </p:cNvSpPr>
          <p:nvPr/>
        </p:nvSpPr>
        <p:spPr bwMode="auto">
          <a:xfrm>
            <a:off x="7803397" y="1"/>
            <a:ext cx="4382964" cy="830356"/>
          </a:xfrm>
          <a:prstGeom prst="rect">
            <a:avLst/>
          </a:prstGeom>
          <a:solidFill>
            <a:schemeClr val="accent3"/>
          </a:solidFill>
          <a:ln>
            <a:noFill/>
          </a:ln>
        </p:spPr>
        <p:txBody>
          <a:bodyPr wrap="square">
            <a:spAutoFit/>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Optional Slide(s): </a:t>
            </a:r>
          </a:p>
          <a:p>
            <a:pPr algn="ctr" defTabSz="1218072" eaLnBrk="1" fontAlgn="auto" hangingPunct="1">
              <a:spcBef>
                <a:spcPct val="0"/>
              </a:spcBef>
              <a:spcAft>
                <a:spcPts val="0"/>
              </a:spcAft>
              <a:buNone/>
              <a:defRPr/>
            </a:pPr>
            <a:r>
              <a:rPr lang="en-US" altLang="en-US" sz="2398" kern="0" dirty="0">
                <a:solidFill>
                  <a:prstClr val="white"/>
                </a:solidFill>
                <a:effectLst>
                  <a:outerShdw blurRad="38100" dist="38100" dir="2700000" algn="tl">
                    <a:srgbClr val="000000">
                      <a:alpha val="43137"/>
                    </a:srgbClr>
                  </a:outerShdw>
                </a:effectLst>
                <a:latin typeface="Calibri" panose="020F0502020204030204" pitchFamily="34" charset="0"/>
                <a:ea typeface="ＭＳ Ｐゴシック" charset="0"/>
                <a:cs typeface="Calibri" panose="020F0502020204030204" pitchFamily="34" charset="0"/>
              </a:rPr>
              <a:t>Reviewer-Only Slides</a:t>
            </a:r>
          </a:p>
        </p:txBody>
      </p:sp>
    </p:spTree>
    <p:extLst>
      <p:ext uri="{BB962C8B-B14F-4D97-AF65-F5344CB8AC3E}">
        <p14:creationId xmlns:p14="http://schemas.microsoft.com/office/powerpoint/2010/main" val="3021621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E2E87C5-6645-481B-908D-50D37FFF9AE7}"/>
              </a:ext>
            </a:extLst>
          </p:cNvPr>
          <p:cNvSpPr txBox="1">
            <a:spLocks noChangeArrowheads="1"/>
          </p:cNvSpPr>
          <p:nvPr/>
        </p:nvSpPr>
        <p:spPr>
          <a:xfrm>
            <a:off x="614676" y="609037"/>
            <a:ext cx="10962649" cy="767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3554" fontAlgn="auto">
              <a:spcAft>
                <a:spcPts val="0"/>
              </a:spcAft>
            </a:pPr>
            <a:r>
              <a:rPr lang="en-US" altLang="en-US" sz="4396" dirty="0">
                <a:solidFill>
                  <a:prstClr val="black"/>
                </a:solidFill>
                <a:latin typeface="Arial" panose="020B0604020202020204" pitchFamily="34" charset="0"/>
                <a:cs typeface="Arial" panose="020B0604020202020204" pitchFamily="34" charset="0"/>
              </a:rPr>
              <a:t>Questions?</a:t>
            </a:r>
            <a:endParaRPr lang="en-US" altLang="en-US" sz="4396" b="1" dirty="0">
              <a:solidFill>
                <a:prstClr val="black"/>
              </a:solidFill>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98A65984-75A8-4DEC-8C2E-EB5769A0907E}"/>
              </a:ext>
            </a:extLst>
          </p:cNvPr>
          <p:cNvSpPr txBox="1">
            <a:spLocks noChangeArrowheads="1"/>
          </p:cNvSpPr>
          <p:nvPr/>
        </p:nvSpPr>
        <p:spPr>
          <a:xfrm>
            <a:off x="4167386" y="2312434"/>
            <a:ext cx="4072729" cy="128697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554" fontAlgn="auto">
              <a:spcBef>
                <a:spcPts val="999"/>
              </a:spcBef>
              <a:spcAft>
                <a:spcPts val="0"/>
              </a:spcAft>
              <a:buNone/>
            </a:pPr>
            <a:r>
              <a:rPr lang="en-US" altLang="en-US" sz="3197" i="1" dirty="0">
                <a:solidFill>
                  <a:prstClr val="black"/>
                </a:solidFill>
                <a:latin typeface="Arial" panose="020B0604020202020204" pitchFamily="34" charset="0"/>
                <a:cs typeface="Arial" panose="020B0604020202020204" pitchFamily="34" charset="0"/>
              </a:rPr>
              <a:t>Contact us by email:</a:t>
            </a:r>
            <a:endParaRPr lang="en-US" altLang="en-US" sz="3197" dirty="0">
              <a:solidFill>
                <a:prstClr val="black"/>
              </a:solidFill>
              <a:latin typeface="Arial" panose="020B0604020202020204" pitchFamily="34" charset="0"/>
              <a:cs typeface="Arial" panose="020B0604020202020204" pitchFamily="34" charset="0"/>
            </a:endParaRPr>
          </a:p>
          <a:p>
            <a:pPr marL="0" indent="0" defTabSz="913554" fontAlgn="auto">
              <a:spcBef>
                <a:spcPts val="999"/>
              </a:spcBef>
              <a:spcAft>
                <a:spcPts val="0"/>
              </a:spcAft>
              <a:buNone/>
            </a:pPr>
            <a:r>
              <a:rPr lang="en-US" altLang="en-US" sz="3197" dirty="0">
                <a:solidFill>
                  <a:prstClr val="black"/>
                </a:solidFill>
                <a:latin typeface="Arial" panose="020B0604020202020204" pitchFamily="34" charset="0"/>
                <a:cs typeface="Arial" panose="020B0604020202020204" pitchFamily="34" charset="0"/>
              </a:rPr>
              <a:t>H2AMR@orau.org</a:t>
            </a:r>
          </a:p>
        </p:txBody>
      </p:sp>
      <p:sp>
        <p:nvSpPr>
          <p:cNvPr id="8" name="Slide Number Placeholder 5">
            <a:extLst>
              <a:ext uri="{FF2B5EF4-FFF2-40B4-BE49-F238E27FC236}">
                <a16:creationId xmlns:a16="http://schemas.microsoft.com/office/drawing/2014/main" id="{3963E40C-26BE-497B-9C38-EC662268B961}"/>
              </a:ext>
            </a:extLst>
          </p:cNvPr>
          <p:cNvSpPr>
            <a:spLocks noGrp="1"/>
          </p:cNvSpPr>
          <p:nvPr>
            <p:ph type="sldNum" sz="quarter" idx="12"/>
          </p:nvPr>
        </p:nvSpPr>
        <p:spPr>
          <a:xfrm>
            <a:off x="11374313" y="6223588"/>
            <a:ext cx="609036" cy="63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77284">
              <a:spcBef>
                <a:spcPct val="20000"/>
              </a:spcBef>
              <a:buChar char="•"/>
              <a:defRPr sz="4529">
                <a:solidFill>
                  <a:schemeClr val="tx1"/>
                </a:solidFill>
                <a:latin typeface="Arial" panose="020B0604020202020204" pitchFamily="34" charset="0"/>
              </a:defRPr>
            </a:lvl1pPr>
            <a:lvl2pPr marL="989684" indent="-380648" defTabSz="1277284">
              <a:spcBef>
                <a:spcPct val="20000"/>
              </a:spcBef>
              <a:buChar char="–"/>
              <a:defRPr sz="3863">
                <a:solidFill>
                  <a:schemeClr val="tx1"/>
                </a:solidFill>
                <a:latin typeface="Arial" panose="020B0604020202020204" pitchFamily="34" charset="0"/>
              </a:defRPr>
            </a:lvl2pPr>
            <a:lvl3pPr marL="1522590" indent="-304518" defTabSz="1277284">
              <a:spcBef>
                <a:spcPct val="20000"/>
              </a:spcBef>
              <a:buChar char="•"/>
              <a:defRPr sz="3330">
                <a:solidFill>
                  <a:schemeClr val="tx1"/>
                </a:solidFill>
                <a:latin typeface="Arial" panose="020B0604020202020204" pitchFamily="34" charset="0"/>
              </a:defRPr>
            </a:lvl3pPr>
            <a:lvl4pPr marL="2131626" indent="-304518" defTabSz="1277284">
              <a:spcBef>
                <a:spcPct val="20000"/>
              </a:spcBef>
              <a:buChar char="–"/>
              <a:defRPr sz="2797">
                <a:solidFill>
                  <a:schemeClr val="tx1"/>
                </a:solidFill>
                <a:latin typeface="Arial" panose="020B0604020202020204" pitchFamily="34" charset="0"/>
              </a:defRPr>
            </a:lvl4pPr>
            <a:lvl5pPr marL="2740663" indent="-304518" defTabSz="1277284">
              <a:spcBef>
                <a:spcPct val="20000"/>
              </a:spcBef>
              <a:buChar char="»"/>
              <a:defRPr sz="2797">
                <a:solidFill>
                  <a:schemeClr val="tx1"/>
                </a:solidFill>
                <a:latin typeface="Arial" panose="020B0604020202020204" pitchFamily="34" charset="0"/>
              </a:defRPr>
            </a:lvl5pPr>
            <a:lvl6pPr marL="3349699" indent="-304518" defTabSz="1277284" eaLnBrk="0" fontAlgn="base" hangingPunct="0">
              <a:spcBef>
                <a:spcPct val="20000"/>
              </a:spcBef>
              <a:spcAft>
                <a:spcPct val="0"/>
              </a:spcAft>
              <a:buChar char="»"/>
              <a:defRPr sz="2797">
                <a:solidFill>
                  <a:schemeClr val="tx1"/>
                </a:solidFill>
                <a:latin typeface="Arial" panose="020B0604020202020204" pitchFamily="34" charset="0"/>
              </a:defRPr>
            </a:lvl6pPr>
            <a:lvl7pPr marL="3958735" indent="-304518" defTabSz="1277284" eaLnBrk="0" fontAlgn="base" hangingPunct="0">
              <a:spcBef>
                <a:spcPct val="20000"/>
              </a:spcBef>
              <a:spcAft>
                <a:spcPct val="0"/>
              </a:spcAft>
              <a:buChar char="»"/>
              <a:defRPr sz="2797">
                <a:solidFill>
                  <a:schemeClr val="tx1"/>
                </a:solidFill>
                <a:latin typeface="Arial" panose="020B0604020202020204" pitchFamily="34" charset="0"/>
              </a:defRPr>
            </a:lvl7pPr>
            <a:lvl8pPr marL="4567771" indent="-304518" defTabSz="1277284" eaLnBrk="0" fontAlgn="base" hangingPunct="0">
              <a:spcBef>
                <a:spcPct val="20000"/>
              </a:spcBef>
              <a:spcAft>
                <a:spcPct val="0"/>
              </a:spcAft>
              <a:buChar char="»"/>
              <a:defRPr sz="2797">
                <a:solidFill>
                  <a:schemeClr val="tx1"/>
                </a:solidFill>
                <a:latin typeface="Arial" panose="020B0604020202020204" pitchFamily="34" charset="0"/>
              </a:defRPr>
            </a:lvl8pPr>
            <a:lvl9pPr marL="5176807" indent="-304518" defTabSz="1277284" eaLnBrk="0" fontAlgn="base" hangingPunct="0">
              <a:spcBef>
                <a:spcPct val="20000"/>
              </a:spcBef>
              <a:spcAft>
                <a:spcPct val="0"/>
              </a:spcAft>
              <a:buChar char="»"/>
              <a:defRPr sz="2797">
                <a:solidFill>
                  <a:schemeClr val="tx1"/>
                </a:solidFill>
                <a:latin typeface="Arial" panose="020B0604020202020204" pitchFamily="34" charset="0"/>
              </a:defRPr>
            </a:lvl9pPr>
          </a:lstStyle>
          <a:p>
            <a:pPr eaLnBrk="1" hangingPunct="1">
              <a:spcBef>
                <a:spcPct val="0"/>
              </a:spcBef>
              <a:buNone/>
            </a:pPr>
            <a:fld id="{3A24F9BD-ED63-49A2-8985-8F44E02B1733}" type="slidenum">
              <a:rPr lang="en-US" altLang="en-US" sz="1332">
                <a:solidFill>
                  <a:prstClr val="black"/>
                </a:solidFill>
                <a:ea typeface="ＭＳ Ｐゴシック" charset="0"/>
              </a:rPr>
              <a:pPr eaLnBrk="1" hangingPunct="1">
                <a:spcBef>
                  <a:spcPct val="0"/>
                </a:spcBef>
                <a:buNone/>
              </a:pPr>
              <a:t>46</a:t>
            </a:fld>
            <a:endParaRPr lang="en-US" altLang="en-US" sz="1332" dirty="0">
              <a:solidFill>
                <a:prstClr val="black"/>
              </a:solidFill>
              <a:ea typeface="ＭＳ Ｐゴシック" charset="0"/>
            </a:endParaRPr>
          </a:p>
        </p:txBody>
      </p:sp>
    </p:spTree>
    <p:extLst>
      <p:ext uri="{BB962C8B-B14F-4D97-AF65-F5344CB8AC3E}">
        <p14:creationId xmlns:p14="http://schemas.microsoft.com/office/powerpoint/2010/main" val="95791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116272"/>
            <a:ext cx="8229600" cy="869950"/>
          </a:xfrm>
        </p:spPr>
        <p:txBody>
          <a:bodyPr/>
          <a:lstStyle/>
          <a:p>
            <a:r>
              <a:rPr lang="en-US" altLang="en-US" sz="3200" b="1" dirty="0"/>
              <a:t>Submission Deadline</a:t>
            </a:r>
          </a:p>
        </p:txBody>
      </p:sp>
      <p:sp>
        <p:nvSpPr>
          <p:cNvPr id="7171" name="Slide Number Placeholder 3"/>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2"/>
                </a:solidFill>
                <a:latin typeface="Arial" panose="020B0604020202020204" pitchFamily="34" charset="0"/>
              </a:defRPr>
            </a:lvl1pPr>
            <a:lvl2pPr marL="742950" indent="-285750">
              <a:defRPr sz="4600">
                <a:solidFill>
                  <a:schemeClr val="tx2"/>
                </a:solidFill>
                <a:latin typeface="Arial" panose="020B0604020202020204" pitchFamily="34" charset="0"/>
              </a:defRPr>
            </a:lvl2pPr>
            <a:lvl3pPr marL="1143000" indent="-228600">
              <a:defRPr sz="4600">
                <a:solidFill>
                  <a:schemeClr val="tx2"/>
                </a:solidFill>
                <a:latin typeface="Arial" panose="020B0604020202020204" pitchFamily="34" charset="0"/>
              </a:defRPr>
            </a:lvl3pPr>
            <a:lvl4pPr marL="1600200" indent="-228600">
              <a:defRPr sz="4600">
                <a:solidFill>
                  <a:schemeClr val="tx2"/>
                </a:solidFill>
                <a:latin typeface="Arial" panose="020B0604020202020204" pitchFamily="34" charset="0"/>
              </a:defRPr>
            </a:lvl4pPr>
            <a:lvl5pPr marL="2057400" indent="-228600">
              <a:defRPr sz="4600">
                <a:solidFill>
                  <a:schemeClr val="tx2"/>
                </a:solidFill>
                <a:latin typeface="Arial" panose="020B0604020202020204" pitchFamily="34" charset="0"/>
              </a:defRPr>
            </a:lvl5pPr>
            <a:lvl6pPr marL="2514600" indent="-228600" eaLnBrk="0" fontAlgn="base" hangingPunct="0">
              <a:spcBef>
                <a:spcPct val="0"/>
              </a:spcBef>
              <a:spcAft>
                <a:spcPct val="0"/>
              </a:spcAft>
              <a:defRPr sz="4600">
                <a:solidFill>
                  <a:schemeClr val="tx2"/>
                </a:solidFill>
                <a:latin typeface="Arial" panose="020B0604020202020204" pitchFamily="34" charset="0"/>
              </a:defRPr>
            </a:lvl6pPr>
            <a:lvl7pPr marL="2971800" indent="-228600" eaLnBrk="0" fontAlgn="base" hangingPunct="0">
              <a:spcBef>
                <a:spcPct val="0"/>
              </a:spcBef>
              <a:spcAft>
                <a:spcPct val="0"/>
              </a:spcAft>
              <a:defRPr sz="4600">
                <a:solidFill>
                  <a:schemeClr val="tx2"/>
                </a:solidFill>
                <a:latin typeface="Arial" panose="020B0604020202020204" pitchFamily="34" charset="0"/>
              </a:defRPr>
            </a:lvl7pPr>
            <a:lvl8pPr marL="3429000" indent="-228600" eaLnBrk="0" fontAlgn="base" hangingPunct="0">
              <a:spcBef>
                <a:spcPct val="0"/>
              </a:spcBef>
              <a:spcAft>
                <a:spcPct val="0"/>
              </a:spcAft>
              <a:defRPr sz="4600">
                <a:solidFill>
                  <a:schemeClr val="tx2"/>
                </a:solidFill>
                <a:latin typeface="Arial" panose="020B0604020202020204" pitchFamily="34" charset="0"/>
              </a:defRPr>
            </a:lvl8pPr>
            <a:lvl9pPr marL="3886200" indent="-228600" eaLnBrk="0" fontAlgn="base" hangingPunct="0">
              <a:spcBef>
                <a:spcPct val="0"/>
              </a:spcBef>
              <a:spcAft>
                <a:spcPct val="0"/>
              </a:spcAft>
              <a:defRPr sz="4600">
                <a:solidFill>
                  <a:schemeClr val="tx2"/>
                </a:solidFill>
                <a:latin typeface="Arial" panose="020B0604020202020204" pitchFamily="34" charset="0"/>
              </a:defRPr>
            </a:lvl9pPr>
          </a:lstStyle>
          <a:p>
            <a:fld id="{225BE224-4B60-4219-BC67-BBE4CBC7A645}" type="slidenum">
              <a:rPr lang="en-US" altLang="en-US" sz="1500">
                <a:solidFill>
                  <a:schemeClr val="tx1"/>
                </a:solidFill>
              </a:rPr>
              <a:pPr/>
              <a:t>5</a:t>
            </a:fld>
            <a:endParaRPr lang="en-US" altLang="en-US" sz="1500" dirty="0">
              <a:solidFill>
                <a:schemeClr val="tx1"/>
              </a:solidFill>
            </a:endParaRPr>
          </a:p>
        </p:txBody>
      </p:sp>
      <p:sp>
        <p:nvSpPr>
          <p:cNvPr id="7172" name="Content Placeholder 2"/>
          <p:cNvSpPr>
            <a:spLocks noGrp="1"/>
          </p:cNvSpPr>
          <p:nvPr>
            <p:ph idx="1"/>
          </p:nvPr>
        </p:nvSpPr>
        <p:spPr>
          <a:xfrm>
            <a:off x="609600" y="925517"/>
            <a:ext cx="10972800" cy="5475284"/>
          </a:xfrm>
        </p:spPr>
        <p:txBody>
          <a:bodyPr/>
          <a:lstStyle/>
          <a:p>
            <a:pPr>
              <a:defRPr/>
            </a:pPr>
            <a:endParaRPr lang="en-US" altLang="en-US" sz="1800" dirty="0"/>
          </a:p>
          <a:p>
            <a:pPr>
              <a:defRPr/>
            </a:pPr>
            <a:endParaRPr lang="en-US" altLang="en-US" sz="1800" dirty="0"/>
          </a:p>
          <a:p>
            <a:pPr>
              <a:defRPr/>
            </a:pPr>
            <a:endParaRPr lang="en-US" altLang="en-US" sz="1800" dirty="0"/>
          </a:p>
          <a:p>
            <a:pPr>
              <a:defRPr/>
            </a:pPr>
            <a:endParaRPr lang="en-US" altLang="en-US" sz="1800" dirty="0"/>
          </a:p>
          <a:p>
            <a:pPr marL="0" indent="0" algn="ctr">
              <a:buNone/>
              <a:defRPr/>
            </a:pPr>
            <a:r>
              <a:rPr lang="en-US" altLang="en-US" sz="4400" dirty="0"/>
              <a:t>Presentations are due </a:t>
            </a:r>
          </a:p>
          <a:p>
            <a:pPr marL="0" indent="0" algn="ctr">
              <a:buNone/>
              <a:defRPr/>
            </a:pPr>
            <a:r>
              <a:rPr lang="en-US" altLang="en-US" sz="4400" b="1" u="sng" dirty="0"/>
              <a:t>April 14, 2023</a:t>
            </a:r>
          </a:p>
          <a:p>
            <a:pPr marL="0" indent="0" algn="ctr">
              <a:buNone/>
              <a:defRPr/>
            </a:pPr>
            <a:r>
              <a:rPr lang="en-US" altLang="en-US" sz="2400" dirty="0"/>
              <a:t>See slide 23 for submission instructions</a:t>
            </a:r>
          </a:p>
          <a:p>
            <a:pPr marL="0" indent="0" algn="ctr">
              <a:buNone/>
              <a:defRPr/>
            </a:pPr>
            <a:endParaRPr lang="en-US" altLang="en-US" sz="4400" b="1" u="sng" dirty="0"/>
          </a:p>
          <a:p>
            <a:pPr>
              <a:defRPr/>
            </a:pPr>
            <a:endParaRPr lang="en-US" altLang="en-US" sz="1800" dirty="0">
              <a:solidFill>
                <a:srgbClr val="FF0000"/>
              </a:solidFill>
            </a:endParaRPr>
          </a:p>
          <a:p>
            <a:pPr>
              <a:defRPr/>
            </a:pPr>
            <a:endParaRPr lang="en-US" altLang="en-US" sz="2400" dirty="0"/>
          </a:p>
          <a:p>
            <a:pPr>
              <a:defRPr/>
            </a:pPr>
            <a:endParaRPr lang="en-US" altLang="en-US" sz="2400" dirty="0">
              <a:solidFill>
                <a:srgbClr val="FF0000"/>
              </a:solidFill>
            </a:endParaRPr>
          </a:p>
          <a:p>
            <a:pPr marL="0" indent="0">
              <a:buNone/>
              <a:defRPr/>
            </a:pPr>
            <a:endParaRPr lang="en-US" altLang="en-US" sz="2400" dirty="0"/>
          </a:p>
        </p:txBody>
      </p:sp>
    </p:spTree>
    <p:extLst>
      <p:ext uri="{BB962C8B-B14F-4D97-AF65-F5344CB8AC3E}">
        <p14:creationId xmlns:p14="http://schemas.microsoft.com/office/powerpoint/2010/main" val="148870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2"/>
          </p:nvPr>
        </p:nvSpPr>
        <p:spPr>
          <a:xfrm>
            <a:off x="87376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50584143-BA3D-43ED-B6A3-2FC6865BCA5F}" type="slidenum">
              <a:rPr lang="en-US" altLang="en-US" sz="1500">
                <a:solidFill>
                  <a:srgbClr val="000000"/>
                </a:solidFill>
              </a:rPr>
              <a:pPr>
                <a:spcBef>
                  <a:spcPct val="0"/>
                </a:spcBef>
                <a:buFontTx/>
                <a:buNone/>
              </a:pPr>
              <a:t>6</a:t>
            </a:fld>
            <a:endParaRPr lang="en-US" altLang="en-US" sz="1500">
              <a:solidFill>
                <a:srgbClr val="000000"/>
              </a:solidFill>
            </a:endParaRPr>
          </a:p>
        </p:txBody>
      </p:sp>
      <p:sp>
        <p:nvSpPr>
          <p:cNvPr id="11" name="Title 1"/>
          <p:cNvSpPr>
            <a:spLocks noGrp="1"/>
          </p:cNvSpPr>
          <p:nvPr>
            <p:ph type="title"/>
          </p:nvPr>
        </p:nvSpPr>
        <p:spPr>
          <a:xfrm>
            <a:off x="1930400" y="279766"/>
            <a:ext cx="8229600" cy="825500"/>
          </a:xfrm>
        </p:spPr>
        <p:txBody>
          <a:bodyPr/>
          <a:lstStyle/>
          <a:p>
            <a:r>
              <a:rPr lang="en-US" altLang="en-US" sz="3200" b="1" dirty="0"/>
              <a:t>Indemnification</a:t>
            </a:r>
            <a:br>
              <a:rPr lang="en-US" altLang="en-US" sz="3200" dirty="0"/>
            </a:br>
            <a:r>
              <a:rPr lang="en-US" altLang="en-US" sz="2000" b="1" dirty="0">
                <a:solidFill>
                  <a:schemeClr val="tx1"/>
                </a:solidFill>
              </a:rPr>
              <a:t>FOR INFORMATION ONLY. </a:t>
            </a:r>
            <a:r>
              <a:rPr lang="en-US" altLang="en-US" sz="2000" b="1" dirty="0">
                <a:solidFill>
                  <a:srgbClr val="FF0000"/>
                </a:solidFill>
              </a:rPr>
              <a:t>DO NOT INCLUDE IN PRESENTATION</a:t>
            </a:r>
            <a:r>
              <a:rPr lang="en-US" altLang="en-US" sz="2000" b="1" dirty="0"/>
              <a:t>.</a:t>
            </a:r>
            <a:br>
              <a:rPr lang="en-US" altLang="en-US" sz="3200" b="1" dirty="0"/>
            </a:br>
            <a:endParaRPr lang="en-US" altLang="en-US" sz="3200" b="1" dirty="0"/>
          </a:p>
        </p:txBody>
      </p:sp>
      <p:sp>
        <p:nvSpPr>
          <p:cNvPr id="12" name="Content Placeholder 2"/>
          <p:cNvSpPr>
            <a:spLocks noGrp="1"/>
          </p:cNvSpPr>
          <p:nvPr>
            <p:ph idx="1"/>
          </p:nvPr>
        </p:nvSpPr>
        <p:spPr>
          <a:xfrm>
            <a:off x="609600" y="922707"/>
            <a:ext cx="10972800" cy="5798771"/>
          </a:xfrm>
        </p:spPr>
        <p:txBody>
          <a:bodyPr/>
          <a:lstStyle/>
          <a:p>
            <a:pPr>
              <a:buFontTx/>
              <a:buNone/>
            </a:pPr>
            <a:r>
              <a:rPr lang="en-US" altLang="en-US" sz="1600" dirty="0"/>
              <a:t>	By submitting a presentation file to Oak Ridge Associated Universities (ORAU) for use at the U.S. Department of Energy’s (DOE’s) Hydrogen Program Annual Merit Review Meeting, and to be provided as hand-out materials, and posting on the DOE’s website, except for employees of the Federal Government and DOE laboratory managing and operating contractors, the presentation authors and the organizations they represent agree to defend, indemnify and hold harmless Oak Ridge Associated Universities, its officers, employees, consultants and subcontractors; the National Renewable Energy Laboratory; the Alliance for Sustainable Energy, LLC, Managing and Operating Contractor of the DOE’s National Renewable Energy Laboratory; and the DOE from and against any and all claims, losses, liabilities or expenses which may arise, in whole or in part, from the improper use, misuse, unauthorized use or disclosure, or misrepresentation of any intellectual property claimed by others.  Such intellectual property includes copyrighted material, including documents, logos, photos, scripts, software, and videos or animations of any type; trademarks; service marks; patents; and proprietary, or confidential information. </a:t>
            </a:r>
          </a:p>
          <a:p>
            <a:pPr>
              <a:buFontTx/>
              <a:buNone/>
            </a:pPr>
            <a:r>
              <a:rPr lang="en-US" altLang="en-US" sz="1600" dirty="0"/>
              <a:t>	Employees of Federal Government agencies and DOE laboratory managing and operating contractors collectively represent and warrant that they have acquired the rights and/or permission for use of all intellectual property, as listed above and claimed by others, that is needed for developing and submitting a presentation file to Oak Ridge Associated Universities for use at the DOE’s Hydrogen Program Annual Merit Review Meeting, and to be provided as hand-out materials, and posted on the DOE’s website. </a:t>
            </a:r>
          </a:p>
        </p:txBody>
      </p:sp>
    </p:spTree>
    <p:extLst>
      <p:ext uri="{BB962C8B-B14F-4D97-AF65-F5344CB8AC3E}">
        <p14:creationId xmlns:p14="http://schemas.microsoft.com/office/powerpoint/2010/main" val="399796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7</a:t>
            </a:fld>
            <a:endParaRPr lang="en-US" altLang="en-US" sz="1500"/>
          </a:p>
        </p:txBody>
      </p:sp>
      <p:sp>
        <p:nvSpPr>
          <p:cNvPr id="24579" name="Rectangle 2"/>
          <p:cNvSpPr>
            <a:spLocks noGrp="1" noChangeArrowheads="1"/>
          </p:cNvSpPr>
          <p:nvPr>
            <p:ph type="title"/>
          </p:nvPr>
        </p:nvSpPr>
        <p:spPr>
          <a:xfrm>
            <a:off x="609600" y="144284"/>
            <a:ext cx="10972800" cy="795338"/>
          </a:xfrm>
        </p:spPr>
        <p:txBody>
          <a:bodyPr/>
          <a:lstStyle/>
          <a:p>
            <a:pPr eaLnBrk="1" hangingPunct="1"/>
            <a:r>
              <a:rPr lang="en-US" altLang="en-US" sz="3200" b="1" dirty="0">
                <a:solidFill>
                  <a:schemeClr val="tx1"/>
                </a:solidFill>
              </a:rPr>
              <a:t>Creating Your Presentation Files</a:t>
            </a:r>
          </a:p>
        </p:txBody>
      </p:sp>
      <p:sp>
        <p:nvSpPr>
          <p:cNvPr id="18436" name="Text Box 54"/>
          <p:cNvSpPr txBox="1">
            <a:spLocks noChangeArrowheads="1"/>
          </p:cNvSpPr>
          <p:nvPr/>
        </p:nvSpPr>
        <p:spPr bwMode="auto">
          <a:xfrm>
            <a:off x="609600" y="887937"/>
            <a:ext cx="10972800" cy="2641339"/>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85750" indent="-285750" eaLnBrk="1" hangingPunct="1">
              <a:spcBef>
                <a:spcPts val="1200"/>
              </a:spcBef>
              <a:spcAft>
                <a:spcPts val="0"/>
              </a:spcAft>
              <a:buFont typeface="Arial" panose="020B0604020202020204" pitchFamily="34" charset="0"/>
              <a:buChar char="•"/>
            </a:pPr>
            <a:r>
              <a:rPr lang="en-US" altLang="en-US" sz="1800" dirty="0"/>
              <a:t>Your </a:t>
            </a:r>
            <a:r>
              <a:rPr lang="en-US" altLang="en-US" sz="1800" dirty="0">
                <a:solidFill>
                  <a:srgbClr val="FF0000"/>
                </a:solidFill>
              </a:rPr>
              <a:t>submission </a:t>
            </a:r>
            <a:r>
              <a:rPr lang="en-US" altLang="en-US" sz="1800" dirty="0"/>
              <a:t>is public and will be posted to the DOE Hydrogen Program website. </a:t>
            </a:r>
          </a:p>
          <a:p>
            <a:pPr marL="285750" indent="-285750" eaLnBrk="1" hangingPunct="1">
              <a:spcBef>
                <a:spcPts val="1200"/>
              </a:spcBef>
              <a:spcAft>
                <a:spcPts val="0"/>
              </a:spcAft>
              <a:buFont typeface="Arial" panose="020B0604020202020204" pitchFamily="34" charset="0"/>
              <a:buChar char="•"/>
            </a:pPr>
            <a:r>
              <a:rPr lang="en-US" altLang="zh-CN" sz="1800" dirty="0">
                <a:ea typeface="宋体" panose="02010600030101010101" pitchFamily="2" charset="-122"/>
              </a:rPr>
              <a:t>For both oral and poster presentations, you are required to create the following two files:</a:t>
            </a:r>
          </a:p>
          <a:p>
            <a:pPr marL="911225" lvl="1" indent="-342900" eaLnBrk="1" hangingPunct="1">
              <a:spcBef>
                <a:spcPts val="1200"/>
              </a:spcBef>
              <a:spcAft>
                <a:spcPts val="0"/>
              </a:spcAft>
              <a:buFont typeface="+mj-lt"/>
              <a:buAutoNum type="arabicPeriod"/>
            </a:pPr>
            <a:r>
              <a:rPr lang="en-US" altLang="zh-CN" sz="1800" dirty="0">
                <a:ea typeface="宋体" panose="02010600030101010101" pitchFamily="2" charset="-122"/>
              </a:rPr>
              <a:t>A </a:t>
            </a:r>
            <a:r>
              <a:rPr lang="en-US" altLang="zh-CN" sz="1800" dirty="0">
                <a:solidFill>
                  <a:schemeClr val="tx1"/>
                </a:solidFill>
                <a:ea typeface="宋体" panose="02010600030101010101" pitchFamily="2" charset="-122"/>
              </a:rPr>
              <a:t>Microsoft </a:t>
            </a:r>
            <a:r>
              <a:rPr lang="en-US" altLang="zh-CN" sz="1800" b="1" dirty="0">
                <a:solidFill>
                  <a:schemeClr val="tx1"/>
                </a:solidFill>
                <a:ea typeface="宋体" panose="02010600030101010101" pitchFamily="2" charset="-122"/>
              </a:rPr>
              <a:t>PowerPoint</a:t>
            </a:r>
            <a:r>
              <a:rPr lang="en-US" altLang="zh-CN" sz="1800" b="1" dirty="0">
                <a:solidFill>
                  <a:srgbClr val="FF0000"/>
                </a:solidFill>
                <a:ea typeface="宋体" panose="02010600030101010101" pitchFamily="2" charset="-122"/>
              </a:rPr>
              <a:t> </a:t>
            </a:r>
            <a:r>
              <a:rPr lang="en-US" altLang="zh-CN" sz="1800" b="1" dirty="0">
                <a:ea typeface="宋体" panose="02010600030101010101" pitchFamily="2" charset="-122"/>
              </a:rPr>
              <a:t>file </a:t>
            </a:r>
            <a:r>
              <a:rPr lang="en-US" altLang="zh-CN" sz="1800" dirty="0">
                <a:ea typeface="宋体" panose="02010600030101010101" pitchFamily="2" charset="-122"/>
              </a:rPr>
              <a:t>following the instructions and guidelines contained within this PowerPoint template. Acceptable formats for presentations are either .ppt or .pptx.</a:t>
            </a:r>
          </a:p>
          <a:p>
            <a:pPr marL="911225" lvl="1" indent="-342900" eaLnBrk="1" hangingPunct="1">
              <a:spcBef>
                <a:spcPts val="1200"/>
              </a:spcBef>
              <a:spcAft>
                <a:spcPts val="0"/>
              </a:spcAft>
              <a:buFont typeface="+mj-lt"/>
              <a:buAutoNum type="arabicPeriod"/>
            </a:pPr>
            <a:r>
              <a:rPr lang="en-US" altLang="zh-CN" sz="1800" dirty="0">
                <a:ea typeface="宋体" panose="02010600030101010101" pitchFamily="2" charset="-122"/>
              </a:rPr>
              <a:t>Once your PowerPoint presentation is complete, you must create a </a:t>
            </a:r>
            <a:r>
              <a:rPr lang="en-US" altLang="zh-CN" sz="1800" b="1" dirty="0">
                <a:ea typeface="宋体" panose="02010600030101010101" pitchFamily="2" charset="-122"/>
              </a:rPr>
              <a:t>PDF</a:t>
            </a:r>
            <a:r>
              <a:rPr lang="en-US" altLang="zh-CN" sz="1800" dirty="0">
                <a:ea typeface="宋体" panose="02010600030101010101" pitchFamily="2" charset="-122"/>
              </a:rPr>
              <a:t> version of your PowerPoint presentation following the instructions contained within this template.</a:t>
            </a:r>
          </a:p>
          <a:p>
            <a:pPr marL="285750" indent="-285750" eaLnBrk="1" hangingPunct="1">
              <a:spcBef>
                <a:spcPts val="1200"/>
              </a:spcBef>
              <a:spcAft>
                <a:spcPts val="0"/>
              </a:spcAft>
              <a:buFont typeface="Arial" panose="020B0604020202020204" pitchFamily="34" charset="0"/>
              <a:buChar char="•"/>
            </a:pPr>
            <a:r>
              <a:rPr lang="en-US" altLang="zh-CN" sz="1800" dirty="0">
                <a:ea typeface="宋体" panose="02010600030101010101" pitchFamily="2" charset="-122"/>
              </a:rPr>
              <a:t>Design your slides on either a PC or Mac.</a:t>
            </a:r>
            <a:r>
              <a:rPr lang="zh-CN" altLang="en-US" sz="1800" dirty="0">
                <a:ea typeface="宋体" panose="02010600030101010101" pitchFamily="2" charset="-122"/>
              </a:rPr>
              <a:t> </a:t>
            </a:r>
            <a:endParaRPr lang="en-US" altLang="zh-CN" sz="1800" dirty="0">
              <a:ea typeface="宋体" panose="02010600030101010101" pitchFamily="2" charset="-122"/>
            </a:endParaRPr>
          </a:p>
        </p:txBody>
      </p:sp>
      <p:sp>
        <p:nvSpPr>
          <p:cNvPr id="5" name="Rectangle 2"/>
          <p:cNvSpPr txBox="1">
            <a:spLocks noChangeArrowheads="1"/>
          </p:cNvSpPr>
          <p:nvPr/>
        </p:nvSpPr>
        <p:spPr bwMode="auto">
          <a:xfrm>
            <a:off x="609600" y="4041595"/>
            <a:ext cx="1097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eaLnBrk="1" hangingPunct="1"/>
            <a:r>
              <a:rPr lang="en-US" altLang="en-US" sz="3200" b="1" kern="0" dirty="0">
                <a:solidFill>
                  <a:schemeClr val="tx1"/>
                </a:solidFill>
              </a:rPr>
              <a:t>Naming Your Files</a:t>
            </a:r>
          </a:p>
        </p:txBody>
      </p:sp>
      <p:sp>
        <p:nvSpPr>
          <p:cNvPr id="7" name="Text Box 54"/>
          <p:cNvSpPr txBox="1">
            <a:spLocks noChangeArrowheads="1"/>
          </p:cNvSpPr>
          <p:nvPr/>
        </p:nvSpPr>
        <p:spPr bwMode="auto">
          <a:xfrm>
            <a:off x="609600" y="4772078"/>
            <a:ext cx="10972799" cy="1579510"/>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285750" indent="-285750" eaLnBrk="1" hangingPunct="1">
              <a:spcBef>
                <a:spcPts val="0"/>
              </a:spcBef>
              <a:spcAft>
                <a:spcPts val="1500"/>
              </a:spcAft>
              <a:buFont typeface="Arial" panose="020B0604020202020204" pitchFamily="34" charset="0"/>
              <a:buChar char="•"/>
              <a:defRPr/>
            </a:pPr>
            <a:r>
              <a:rPr lang="en-US" altLang="en-US" sz="1800" dirty="0"/>
              <a:t>Use the file name that ORAU sent you in your presentation request email to name your electronic PowerPoint and PDF files: </a:t>
            </a:r>
          </a:p>
          <a:p>
            <a:pPr marL="0" indent="0" algn="ctr" eaLnBrk="1" hangingPunct="1">
              <a:spcBef>
                <a:spcPts val="0"/>
              </a:spcBef>
              <a:spcAft>
                <a:spcPts val="1500"/>
              </a:spcAft>
              <a:defRPr/>
            </a:pPr>
            <a:r>
              <a:rPr lang="en-US" altLang="en-US" sz="1800" dirty="0"/>
              <a:t>[</a:t>
            </a:r>
            <a:r>
              <a:rPr lang="en-US" altLang="en-US" sz="1800" dirty="0" err="1"/>
              <a:t>proj</a:t>
            </a:r>
            <a:r>
              <a:rPr lang="en-US" altLang="en-US" sz="1800" dirty="0"/>
              <a:t>#]_[PI </a:t>
            </a:r>
            <a:r>
              <a:rPr lang="en-US" altLang="en-US" sz="1800" dirty="0" err="1"/>
              <a:t>lastname</a:t>
            </a:r>
            <a:r>
              <a:rPr lang="en-US" altLang="en-US" sz="1800" dirty="0"/>
              <a:t>]_2023_[o or p] </a:t>
            </a:r>
          </a:p>
          <a:p>
            <a:pPr marL="0" indent="0" algn="ctr" eaLnBrk="1" hangingPunct="1">
              <a:spcBef>
                <a:spcPts val="0"/>
              </a:spcBef>
              <a:spcAft>
                <a:spcPts val="1500"/>
              </a:spcAft>
              <a:defRPr/>
            </a:pPr>
            <a:r>
              <a:rPr lang="en-US" altLang="en-US" sz="1800" dirty="0"/>
              <a:t>Example: fc002_smith_2023_p</a:t>
            </a:r>
          </a:p>
        </p:txBody>
      </p:sp>
    </p:spTree>
    <p:extLst>
      <p:ext uri="{BB962C8B-B14F-4D97-AF65-F5344CB8AC3E}">
        <p14:creationId xmlns:p14="http://schemas.microsoft.com/office/powerpoint/2010/main" val="65039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xfrm>
            <a:off x="9448799"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58E0DFCA-3EA6-4C9D-A686-D75C3BBED48F}" type="slidenum">
              <a:rPr lang="en-US" altLang="en-US" sz="1500"/>
              <a:pPr>
                <a:spcBef>
                  <a:spcPct val="0"/>
                </a:spcBef>
                <a:buFontTx/>
                <a:buNone/>
              </a:pPr>
              <a:t>8</a:t>
            </a:fld>
            <a:endParaRPr lang="en-US" altLang="en-US" sz="1500"/>
          </a:p>
        </p:txBody>
      </p:sp>
      <p:sp>
        <p:nvSpPr>
          <p:cNvPr id="26627" name="Rectangle 2"/>
          <p:cNvSpPr>
            <a:spLocks noGrp="1" noChangeArrowheads="1"/>
          </p:cNvSpPr>
          <p:nvPr>
            <p:ph type="title"/>
          </p:nvPr>
        </p:nvSpPr>
        <p:spPr>
          <a:xfrm>
            <a:off x="609600" y="161925"/>
            <a:ext cx="10972800" cy="795338"/>
          </a:xfrm>
        </p:spPr>
        <p:txBody>
          <a:bodyPr/>
          <a:lstStyle/>
          <a:p>
            <a:pPr eaLnBrk="1" hangingPunct="1"/>
            <a:r>
              <a:rPr lang="en-US" altLang="en-US" sz="3200" b="1" dirty="0">
                <a:solidFill>
                  <a:schemeClr val="tx1"/>
                </a:solidFill>
              </a:rPr>
              <a:t>Overall Presentation Structure</a:t>
            </a:r>
            <a:br>
              <a:rPr lang="en-US" altLang="en-US" sz="3200" b="1" dirty="0">
                <a:solidFill>
                  <a:schemeClr val="tx1"/>
                </a:solidFill>
              </a:rPr>
            </a:br>
            <a:r>
              <a:rPr lang="en-US" altLang="en-US" sz="1600" b="1" dirty="0">
                <a:solidFill>
                  <a:schemeClr val="tx1"/>
                </a:solidFill>
              </a:rPr>
              <a:t>(see pp. 28–45 for detailed guidance)</a:t>
            </a:r>
          </a:p>
        </p:txBody>
      </p:sp>
      <p:sp>
        <p:nvSpPr>
          <p:cNvPr id="18436" name="Text Box 54"/>
          <p:cNvSpPr txBox="1">
            <a:spLocks noChangeArrowheads="1"/>
          </p:cNvSpPr>
          <p:nvPr/>
        </p:nvSpPr>
        <p:spPr bwMode="auto">
          <a:xfrm>
            <a:off x="609600" y="1180272"/>
            <a:ext cx="10972799" cy="5180496"/>
          </a:xfrm>
          <a:prstGeom prst="rect">
            <a:avLst/>
          </a:prstGeom>
          <a:noFill/>
          <a:ln>
            <a:noFill/>
          </a:ln>
        </p:spPr>
        <p:txBody>
          <a:bodyPr wrap="square" lIns="85953" tIns="42977" rIns="85953" bIns="42977">
            <a:spAutoFit/>
          </a:bodyPr>
          <a:lstStyle>
            <a:lvl1pPr marL="174625" indent="-174625" defTabSz="958850" eaLnBrk="0" hangingPunct="0">
              <a:defRPr sz="4600">
                <a:solidFill>
                  <a:schemeClr val="tx2"/>
                </a:solidFill>
                <a:latin typeface="Arial" charset="0"/>
              </a:defRPr>
            </a:lvl1pPr>
            <a:lvl2pPr marL="742950" indent="-285750" defTabSz="958850" eaLnBrk="0" hangingPunct="0">
              <a:defRPr sz="4600">
                <a:solidFill>
                  <a:schemeClr val="tx2"/>
                </a:solidFill>
                <a:latin typeface="Arial" charset="0"/>
              </a:defRPr>
            </a:lvl2pPr>
            <a:lvl3pPr marL="1143000" indent="-228600" defTabSz="958850" eaLnBrk="0" hangingPunct="0">
              <a:defRPr sz="4600">
                <a:solidFill>
                  <a:schemeClr val="tx2"/>
                </a:solidFill>
                <a:latin typeface="Arial" charset="0"/>
              </a:defRPr>
            </a:lvl3pPr>
            <a:lvl4pPr marL="1600200" indent="-228600" defTabSz="958850" eaLnBrk="0" hangingPunct="0">
              <a:defRPr sz="4600">
                <a:solidFill>
                  <a:schemeClr val="tx2"/>
                </a:solidFill>
                <a:latin typeface="Arial" charset="0"/>
              </a:defRPr>
            </a:lvl4pPr>
            <a:lvl5pPr marL="2057400" indent="-228600" defTabSz="958850" eaLnBrk="0" hangingPunct="0">
              <a:defRPr sz="4600">
                <a:solidFill>
                  <a:schemeClr val="tx2"/>
                </a:solidFill>
                <a:latin typeface="Arial" charset="0"/>
              </a:defRPr>
            </a:lvl5pPr>
            <a:lvl6pPr marL="2514600" indent="-228600" algn="ctr" defTabSz="958850" eaLnBrk="0" fontAlgn="base" hangingPunct="0">
              <a:spcBef>
                <a:spcPct val="0"/>
              </a:spcBef>
              <a:spcAft>
                <a:spcPct val="0"/>
              </a:spcAft>
              <a:defRPr sz="4600">
                <a:solidFill>
                  <a:schemeClr val="tx2"/>
                </a:solidFill>
                <a:latin typeface="Arial" charset="0"/>
              </a:defRPr>
            </a:lvl6pPr>
            <a:lvl7pPr marL="2971800" indent="-228600" algn="ctr" defTabSz="958850" eaLnBrk="0" fontAlgn="base" hangingPunct="0">
              <a:spcBef>
                <a:spcPct val="0"/>
              </a:spcBef>
              <a:spcAft>
                <a:spcPct val="0"/>
              </a:spcAft>
              <a:defRPr sz="4600">
                <a:solidFill>
                  <a:schemeClr val="tx2"/>
                </a:solidFill>
                <a:latin typeface="Arial" charset="0"/>
              </a:defRPr>
            </a:lvl7pPr>
            <a:lvl8pPr marL="3429000" indent="-228600" algn="ctr" defTabSz="958850" eaLnBrk="0" fontAlgn="base" hangingPunct="0">
              <a:spcBef>
                <a:spcPct val="0"/>
              </a:spcBef>
              <a:spcAft>
                <a:spcPct val="0"/>
              </a:spcAft>
              <a:defRPr sz="4600">
                <a:solidFill>
                  <a:schemeClr val="tx2"/>
                </a:solidFill>
                <a:latin typeface="Arial" charset="0"/>
              </a:defRPr>
            </a:lvl8pPr>
            <a:lvl9pPr marL="3886200" indent="-228600" algn="ctr" defTabSz="958850" eaLnBrk="0" fontAlgn="base" hangingPunct="0">
              <a:spcBef>
                <a:spcPct val="0"/>
              </a:spcBef>
              <a:spcAft>
                <a:spcPct val="0"/>
              </a:spcAft>
              <a:defRPr sz="4600">
                <a:solidFill>
                  <a:schemeClr val="tx2"/>
                </a:solidFill>
                <a:latin typeface="Arial" charset="0"/>
              </a:defRPr>
            </a:lvl9pPr>
          </a:lstStyle>
          <a:p>
            <a:pPr marL="0" indent="0" eaLnBrk="1" hangingPunct="1">
              <a:spcBef>
                <a:spcPct val="50000"/>
              </a:spcBef>
              <a:defRPr/>
            </a:pPr>
            <a:r>
              <a:rPr lang="en-US" sz="1800" b="1" dirty="0">
                <a:solidFill>
                  <a:schemeClr val="tx1"/>
                </a:solidFill>
              </a:rPr>
              <a:t>Primary Presentation: </a:t>
            </a:r>
            <a:r>
              <a:rPr lang="en-US" sz="1800" dirty="0">
                <a:solidFill>
                  <a:schemeClr val="tx1"/>
                </a:solidFill>
              </a:rPr>
              <a:t>These are the slides you will be </a:t>
            </a:r>
            <a:r>
              <a:rPr lang="en-US" sz="1800" dirty="0">
                <a:solidFill>
                  <a:srgbClr val="FF0000"/>
                </a:solidFill>
              </a:rPr>
              <a:t>presenting orally </a:t>
            </a:r>
            <a:r>
              <a:rPr lang="en-US" sz="1800" dirty="0">
                <a:solidFill>
                  <a:schemeClr val="tx1"/>
                </a:solidFill>
              </a:rPr>
              <a:t>or </a:t>
            </a:r>
            <a:r>
              <a:rPr lang="en-US" sz="1800" dirty="0">
                <a:solidFill>
                  <a:srgbClr val="FF0000"/>
                </a:solidFill>
              </a:rPr>
              <a:t>showing on your poster</a:t>
            </a:r>
            <a:r>
              <a:rPr lang="en-US" sz="1800" dirty="0">
                <a:solidFill>
                  <a:schemeClr val="tx1"/>
                </a:solidFill>
              </a:rPr>
              <a:t>. </a:t>
            </a:r>
          </a:p>
          <a:p>
            <a:pPr marL="738188" lvl="3" indent="-285750" eaLnBrk="1" hangingPunct="1">
              <a:spcBef>
                <a:spcPts val="600"/>
              </a:spcBef>
              <a:buFont typeface="Arial" pitchFamily="34" charset="0"/>
              <a:buChar char="•"/>
              <a:defRPr/>
            </a:pPr>
            <a:r>
              <a:rPr lang="en-US" sz="1600" b="1" dirty="0">
                <a:solidFill>
                  <a:srgbClr val="FF0000"/>
                </a:solidFill>
                <a:sym typeface="Wingdings" pitchFamily="2" charset="2"/>
              </a:rPr>
              <a:t>Maximum 15–20 slides</a:t>
            </a:r>
          </a:p>
          <a:p>
            <a:pPr marL="738188" lvl="3" indent="-285750" eaLnBrk="1" hangingPunct="1">
              <a:spcBef>
                <a:spcPts val="600"/>
              </a:spcBef>
              <a:buFont typeface="Arial" pitchFamily="34" charset="0"/>
              <a:buChar char="•"/>
              <a:defRPr/>
            </a:pPr>
            <a:r>
              <a:rPr lang="en-US" sz="1600" dirty="0">
                <a:solidFill>
                  <a:schemeClr val="tx1"/>
                </a:solidFill>
                <a:sym typeface="Wingdings" pitchFamily="2" charset="2"/>
              </a:rPr>
              <a:t>Please highlight work that has taken place since the 2022 AMR.</a:t>
            </a:r>
          </a:p>
          <a:p>
            <a:pPr marL="0" indent="0" eaLnBrk="1" hangingPunct="1">
              <a:spcBef>
                <a:spcPts val="1200"/>
              </a:spcBef>
              <a:defRPr/>
            </a:pPr>
            <a:r>
              <a:rPr lang="en-US" sz="1800" b="1" dirty="0">
                <a:solidFill>
                  <a:schemeClr val="tx1"/>
                </a:solidFill>
              </a:rPr>
              <a:t>Technical Backup Slides: </a:t>
            </a:r>
            <a:r>
              <a:rPr lang="en-US" sz="1800" dirty="0">
                <a:solidFill>
                  <a:schemeClr val="tx1"/>
                </a:solidFill>
              </a:rPr>
              <a:t>These will be included in the presentation file but are not intended for oral presentation—they are intended primarily to provide supplemental information or answer questions. These slides will be included in the meeting proceedings.</a:t>
            </a:r>
          </a:p>
          <a:p>
            <a:pPr marL="740664" indent="-283464" eaLnBrk="1" hangingPunct="1">
              <a:spcBef>
                <a:spcPts val="600"/>
              </a:spcBef>
              <a:buFont typeface="Arial" pitchFamily="34" charset="0"/>
              <a:buChar char="•"/>
              <a:defRPr/>
            </a:pPr>
            <a:r>
              <a:rPr lang="en-US" sz="1600" b="1" dirty="0">
                <a:solidFill>
                  <a:srgbClr val="FF0000"/>
                </a:solidFill>
              </a:rPr>
              <a:t>Maximum 5 slides</a:t>
            </a:r>
          </a:p>
          <a:p>
            <a:pPr marL="740664" indent="-283464" eaLnBrk="1" hangingPunct="1">
              <a:spcBef>
                <a:spcPts val="600"/>
              </a:spcBef>
              <a:buFont typeface="Arial" pitchFamily="34" charset="0"/>
              <a:buChar char="•"/>
              <a:defRPr/>
            </a:pPr>
            <a:r>
              <a:rPr lang="en-US" sz="1600" dirty="0">
                <a:solidFill>
                  <a:schemeClr val="tx1"/>
                </a:solidFill>
              </a:rPr>
              <a:t>Place these slides after the main presentation and separate them with a divider that says, “</a:t>
            </a:r>
            <a:r>
              <a:rPr lang="en-US" sz="1600" i="1" dirty="0">
                <a:solidFill>
                  <a:schemeClr val="tx1"/>
                </a:solidFill>
              </a:rPr>
              <a:t>Technical Backup Slides</a:t>
            </a:r>
            <a:r>
              <a:rPr lang="en-US" sz="1600" dirty="0">
                <a:solidFill>
                  <a:schemeClr val="tx1"/>
                </a:solidFill>
              </a:rPr>
              <a:t>”.</a:t>
            </a:r>
          </a:p>
          <a:p>
            <a:pPr marL="0" indent="0" eaLnBrk="1" hangingPunct="1">
              <a:spcBef>
                <a:spcPts val="1200"/>
              </a:spcBef>
              <a:defRPr/>
            </a:pPr>
            <a:r>
              <a:rPr lang="en-US" sz="1800" b="1" dirty="0">
                <a:solidFill>
                  <a:schemeClr val="tx1"/>
                </a:solidFill>
              </a:rPr>
              <a:t>Reviewer-Only Slides: </a:t>
            </a:r>
            <a:r>
              <a:rPr lang="en-US" sz="1800" dirty="0">
                <a:solidFill>
                  <a:schemeClr val="tx1"/>
                </a:solidFill>
              </a:rPr>
              <a:t>These will not be presented or included in the published meeting proceedings. </a:t>
            </a:r>
          </a:p>
          <a:p>
            <a:pPr marL="628650" indent="-173038" eaLnBrk="1" hangingPunct="1">
              <a:spcBef>
                <a:spcPts val="600"/>
              </a:spcBef>
              <a:buFont typeface="Arial" pitchFamily="34" charset="0"/>
              <a:buChar char="•"/>
              <a:defRPr/>
            </a:pPr>
            <a:r>
              <a:rPr lang="en-US" sz="1600" dirty="0">
                <a:solidFill>
                  <a:schemeClr val="tx1"/>
                </a:solidFill>
                <a:sym typeface="Wingdings" pitchFamily="2" charset="2"/>
              </a:rPr>
              <a:t>Not required, but recommended for projects that are being reviewed.</a:t>
            </a:r>
          </a:p>
          <a:p>
            <a:pPr marL="628650" indent="-173038" eaLnBrk="1" hangingPunct="1">
              <a:spcBef>
                <a:spcPts val="600"/>
              </a:spcBef>
              <a:buFont typeface="Arial" pitchFamily="34" charset="0"/>
              <a:buChar char="•"/>
              <a:defRPr/>
            </a:pPr>
            <a:r>
              <a:rPr lang="en-US" sz="1600" dirty="0">
                <a:solidFill>
                  <a:schemeClr val="tx1"/>
                </a:solidFill>
                <a:sym typeface="Wingdings" pitchFamily="2" charset="2"/>
              </a:rPr>
              <a:t>No limit to the number, but should be limited to essential information and not overwhelm the reviewers.</a:t>
            </a:r>
          </a:p>
          <a:p>
            <a:pPr marL="628650" indent="-173038" eaLnBrk="1" hangingPunct="1">
              <a:spcBef>
                <a:spcPts val="600"/>
              </a:spcBef>
              <a:buFont typeface="Arial" pitchFamily="34" charset="0"/>
              <a:buChar char="•"/>
              <a:defRPr/>
            </a:pPr>
            <a:r>
              <a:rPr lang="en-US" sz="1600" dirty="0">
                <a:solidFill>
                  <a:schemeClr val="tx1"/>
                </a:solidFill>
                <a:sym typeface="Wingdings" pitchFamily="2" charset="2"/>
              </a:rPr>
              <a:t>Place these slides after any “Technical Backup” slides and separate them with a divider that says, </a:t>
            </a:r>
            <a:r>
              <a:rPr lang="en-US" sz="1600" i="1" dirty="0">
                <a:solidFill>
                  <a:schemeClr val="tx1"/>
                </a:solidFill>
                <a:sym typeface="Wingdings" pitchFamily="2" charset="2"/>
              </a:rPr>
              <a:t>“Reviewer-Only Slides.”</a:t>
            </a:r>
            <a:endParaRPr lang="en-US" sz="1600" dirty="0">
              <a:solidFill>
                <a:schemeClr val="tx1"/>
              </a:solidFill>
            </a:endParaRPr>
          </a:p>
          <a:p>
            <a:pPr marL="455612" indent="0" eaLnBrk="1" hangingPunct="1">
              <a:spcBef>
                <a:spcPts val="600"/>
              </a:spcBef>
              <a:defRPr/>
            </a:pPr>
            <a:endParaRPr lang="en-US" sz="1600" dirty="0">
              <a:solidFill>
                <a:schemeClr val="tx1"/>
              </a:solidFill>
            </a:endParaRPr>
          </a:p>
          <a:p>
            <a:pPr marL="628650" indent="-173038" eaLnBrk="1" hangingPunct="1">
              <a:spcBef>
                <a:spcPts val="600"/>
              </a:spcBef>
              <a:buFont typeface="Arial" pitchFamily="34" charset="0"/>
              <a:buChar char="•"/>
              <a:defRPr/>
            </a:pPr>
            <a:endParaRPr lang="en-US" sz="1600" dirty="0">
              <a:solidFill>
                <a:schemeClr val="tx1"/>
              </a:solidFill>
            </a:endParaRPr>
          </a:p>
        </p:txBody>
      </p:sp>
    </p:spTree>
    <p:extLst>
      <p:ext uri="{BB962C8B-B14F-4D97-AF65-F5344CB8AC3E}">
        <p14:creationId xmlns:p14="http://schemas.microsoft.com/office/powerpoint/2010/main" val="354121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10972800" cy="812280"/>
          </a:xfrm>
          <a:noFill/>
        </p:spPr>
        <p:txBody>
          <a:bodyPr/>
          <a:lstStyle/>
          <a:p>
            <a:r>
              <a:rPr lang="en-US" sz="3200" b="1" dirty="0">
                <a:solidFill>
                  <a:sysClr val="windowText" lastClr="000000"/>
                </a:solidFill>
              </a:rPr>
              <a:t>Presentation Time Limits</a:t>
            </a:r>
          </a:p>
        </p:txBody>
      </p:sp>
      <p:sp>
        <p:nvSpPr>
          <p:cNvPr id="4" name="Subtitle 3"/>
          <p:cNvSpPr>
            <a:spLocks noGrp="1"/>
          </p:cNvSpPr>
          <p:nvPr>
            <p:ph type="subTitle" idx="1"/>
          </p:nvPr>
        </p:nvSpPr>
        <p:spPr>
          <a:xfrm>
            <a:off x="609600" y="1294545"/>
            <a:ext cx="10694126" cy="1752600"/>
          </a:xfrm>
        </p:spPr>
        <p:txBody>
          <a:bodyPr/>
          <a:lstStyle/>
          <a:p>
            <a:pPr marL="285750" indent="-285750" algn="l">
              <a:buFont typeface="Arial" panose="020B0604020202020204" pitchFamily="34" charset="0"/>
              <a:buChar char="•"/>
            </a:pPr>
            <a:r>
              <a:rPr lang="en-US" sz="1800" dirty="0"/>
              <a:t>Oral presentation slots will be 30 minutes in length, or as indicated otherwise in separate communications from ORAU or DOE. </a:t>
            </a:r>
          </a:p>
          <a:p>
            <a:pPr marL="285750" indent="-285750" algn="l">
              <a:buFont typeface="Arial" panose="020B0604020202020204" pitchFamily="34" charset="0"/>
              <a:buChar char="•"/>
            </a:pPr>
            <a:r>
              <a:rPr lang="en-US" sz="1800" dirty="0"/>
              <a:t>For </a:t>
            </a:r>
            <a:r>
              <a:rPr lang="en-US" sz="1800" b="1" dirty="0">
                <a:solidFill>
                  <a:srgbClr val="FF0000"/>
                </a:solidFill>
              </a:rPr>
              <a:t>30-minute oral presentations</a:t>
            </a:r>
            <a:r>
              <a:rPr lang="en-US" sz="1800" dirty="0"/>
              <a:t>:</a:t>
            </a:r>
          </a:p>
          <a:p>
            <a:pPr marL="1063625" lvl="1" indent="-285750">
              <a:buFont typeface="Arial" panose="020B0604020202020204" pitchFamily="34" charset="0"/>
              <a:buChar char="•"/>
            </a:pPr>
            <a:r>
              <a:rPr lang="en-US" sz="1800" dirty="0"/>
              <a:t>Oral presenters will be allowed </a:t>
            </a:r>
            <a:r>
              <a:rPr lang="en-US" sz="1800" b="1" dirty="0"/>
              <a:t>20 minutes for the prepared presentation </a:t>
            </a:r>
            <a:r>
              <a:rPr lang="en-US" sz="1800" dirty="0"/>
              <a:t>and updates and </a:t>
            </a:r>
            <a:r>
              <a:rPr lang="en-US" sz="1800" b="1" dirty="0"/>
              <a:t>10 minutes for questions</a:t>
            </a:r>
            <a:r>
              <a:rPr lang="en-US" sz="1800" dirty="0"/>
              <a:t>.</a:t>
            </a:r>
          </a:p>
          <a:p>
            <a:pPr marL="1063625" lvl="1" indent="-285750">
              <a:buFont typeface="Arial" panose="020B0604020202020204" pitchFamily="34" charset="0"/>
              <a:buChar char="•"/>
            </a:pPr>
            <a:r>
              <a:rPr lang="en-US" sz="1800" dirty="0"/>
              <a:t>Oral presentations should contain a </a:t>
            </a:r>
            <a:r>
              <a:rPr lang="en-US" sz="1800" b="1" dirty="0"/>
              <a:t>maximum of 15–20 presented slides</a:t>
            </a:r>
            <a:r>
              <a:rPr lang="en-US" sz="1800" dirty="0"/>
              <a:t>.</a:t>
            </a:r>
          </a:p>
          <a:p>
            <a:pPr marL="285750" indent="-285750" algn="l">
              <a:buFont typeface="Arial" panose="020B0604020202020204" pitchFamily="34" charset="0"/>
              <a:buChar char="•"/>
            </a:pPr>
            <a:r>
              <a:rPr lang="en-US" sz="1800" dirty="0">
                <a:solidFill>
                  <a:schemeClr val="tx1"/>
                </a:solidFill>
              </a:rPr>
              <a:t>If your project has been given a different presentation time limit by DOE, please follow those instructions and ensure your slide # is appropriate for the allotted time.</a:t>
            </a:r>
          </a:p>
          <a:p>
            <a:pPr marL="285750" indent="-285750" algn="l">
              <a:buFont typeface="Arial" panose="020B0604020202020204" pitchFamily="34" charset="0"/>
              <a:buChar char="•"/>
            </a:pPr>
            <a:r>
              <a:rPr lang="en-US" sz="1800" b="1" dirty="0">
                <a:solidFill>
                  <a:srgbClr val="FF0000"/>
                </a:solidFill>
              </a:rPr>
              <a:t>Poster presentations </a:t>
            </a:r>
            <a:r>
              <a:rPr lang="en-US" sz="1800" dirty="0"/>
              <a:t>do not have time limits, but they should follow the same overall presentation structure listed on the previous slide. </a:t>
            </a:r>
            <a:endParaRPr lang="en-US" sz="1300" dirty="0">
              <a:solidFill>
                <a:schemeClr val="tx1"/>
              </a:solidFill>
            </a:endParaRPr>
          </a:p>
          <a:p>
            <a:pPr marL="1063625" lvl="1" indent="-285750">
              <a:buFont typeface="Arial" panose="020B0604020202020204" pitchFamily="34" charset="0"/>
              <a:buChar char="•"/>
            </a:pPr>
            <a:endParaRPr lang="en-US" sz="1800" dirty="0"/>
          </a:p>
          <a:p>
            <a:endParaRPr lang="en-US" sz="2300" dirty="0"/>
          </a:p>
        </p:txBody>
      </p:sp>
      <p:sp>
        <p:nvSpPr>
          <p:cNvPr id="5" name="Slide Number Placeholder 5"/>
          <p:cNvSpPr>
            <a:spLocks noGrp="1"/>
          </p:cNvSpPr>
          <p:nvPr>
            <p:ph type="sldNum" sz="quarter" idx="12"/>
          </p:nvPr>
        </p:nvSpPr>
        <p:spPr>
          <a:xfrm>
            <a:off x="94488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6969E01B-8301-4B9E-9487-C5938B881583}" type="slidenum">
              <a:rPr lang="en-US" altLang="en-US" sz="1500"/>
              <a:pPr>
                <a:spcBef>
                  <a:spcPct val="0"/>
                </a:spcBef>
                <a:buFontTx/>
                <a:buNone/>
              </a:pPr>
              <a:t>9</a:t>
            </a:fld>
            <a:endParaRPr lang="en-US" altLang="en-US" sz="1500"/>
          </a:p>
        </p:txBody>
      </p:sp>
    </p:spTree>
    <p:extLst>
      <p:ext uri="{BB962C8B-B14F-4D97-AF65-F5344CB8AC3E}">
        <p14:creationId xmlns:p14="http://schemas.microsoft.com/office/powerpoint/2010/main" val="4262426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2015 U.S. DOE HYDROGEN and FUEL CELLS PROGRAM and VEHICLE TECHNOLOGIES OFFICE ANNUAL MERIT REVIEW and PEER EVALUATI&quot;/&gt;&lt;property id=&quot;20307&quot; value=&quot;351&quot;/&gt;&lt;/object&gt;&lt;object type=&quot;3&quot; unique_id=&quot;10005&quot;&gt;&lt;property id=&quot;20148&quot; value=&quot;5&quot;/&gt;&lt;property id=&quot;20300&quot; value=&quot;Slide 2 - &amp;quot;Presentation Due Dates and Delivery Information&amp;quot;&quot;/&gt;&lt;property id=&quot;20307&quot; value=&quot;359&quot;/&gt;&lt;/object&gt;&lt;object type=&quot;3&quot; unique_id=&quot;10006&quot;&gt;&lt;property id=&quot;20148&quot; value=&quot;5&quot;/&gt;&lt;property id=&quot;20300&quot; value=&quot;Slide 3 - &amp;quot;Delivery Information (con’t)&amp;quot;&quot;/&gt;&lt;property id=&quot;20307&quot; value=&quot;362&quot;/&gt;&lt;/object&gt;&lt;object type=&quot;3&quot; unique_id=&quot;10007&quot;&gt;&lt;property id=&quot;20148&quot; value=&quot;5&quot;/&gt;&lt;property id=&quot;20300&quot; value=&quot;Slide 4 - &amp;quot;Questions?&amp;quot;&quot;/&gt;&lt;property id=&quot;20307&quot; value=&quot;365&quot;/&gt;&lt;/object&gt;&lt;object type=&quot;3&quot; unique_id=&quot;10008&quot;&gt;&lt;property id=&quot;20148&quot; value=&quot;5&quot;/&gt;&lt;property id=&quot;20300&quot; value=&quot;Slide 5 - &amp;quot;General Instructions&amp;quot;&quot;/&gt;&lt;property id=&quot;20307&quot; value=&quot;352&quot;/&gt;&lt;/object&gt;&lt;object type=&quot;3&quot; unique_id=&quot;10009&quot;&gt;&lt;property id=&quot;20148&quot; value=&quot;5&quot;/&gt;&lt;property id=&quot;20300&quot; value=&quot;Slide 6 - &amp;quot;VERY IMPORTANT!&amp;quot;&quot;/&gt;&lt;property id=&quot;20307&quot; value=&quot;322&quot;/&gt;&lt;/object&gt;&lt;object type=&quot;3&quot; unique_id=&quot;10016&quot;&gt;&lt;property id=&quot;20148&quot; value=&quot;5&quot;/&gt;&lt;property id=&quot;20300&quot; value=&quot;Slide 16 - &amp;quot;Evaluation Criteria&amp;quot;&quot;/&gt;&lt;property id=&quot;20307&quot; value=&quot;353&quot;/&gt;&lt;/object&gt;&lt;object type=&quot;3&quot; unique_id=&quot;10017&quot;&gt;&lt;property id=&quot;20148&quot; value=&quot;5&quot;/&gt;&lt;property id=&quot;20300&quot; value=&quot;Slide 17 - &amp;quot;Slide Titles&amp;quot;&quot;/&gt;&lt;property id=&quot;20307&quot; value=&quot;354&quot;/&gt;&lt;/object&gt;&lt;object type=&quot;3&quot; unique_id=&quot;10019&quot;&gt;&lt;property id=&quot;20148&quot; value=&quot;5&quot;/&gt;&lt;property id=&quot;20300&quot; value=&quot;Slide 19 - &amp;quot;Title Slide&amp;quot;&quot;/&gt;&lt;property id=&quot;20307&quot; value=&quot;356&quot;/&gt;&lt;/object&gt;&lt;object type=&quot;3&quot; unique_id=&quot;10020&quot;&gt;&lt;property id=&quot;20148&quot; value=&quot;5&quot;/&gt;&lt;property id=&quot;20300&quot; value=&quot;Slide 20 - &amp;quot;2015 DOE Hydrogen and Fuel Cells Program Review Presentation Template &amp;#x0D;&amp;#x0A;(replace with your title)&amp;quot;&quot;/&gt;&lt;property id=&quot;20307&quot; value=&quot;256&quot;/&gt;&lt;/object&gt;&lt;object type=&quot;3&quot; unique_id=&quot;10023&quot;&gt;&lt;property id=&quot;20148&quot; value=&quot;5&quot;/&gt;&lt;property id=&quot;20300&quot; value=&quot;Slide 29&quot;/&gt;&lt;property id=&quot;20307&quot; value=&quot;257&quot;/&gt;&lt;/object&gt;&lt;object type=&quot;3&quot; unique_id=&quot;10024&quot;&gt;&lt;property id=&quot;20148&quot; value=&quot;5&quot;/&gt;&lt;property id=&quot;20300&quot; value=&quot;Slide 33&quot;/&gt;&lt;property id=&quot;20307&quot; value=&quot;262&quot;/&gt;&lt;/object&gt;&lt;object type=&quot;3&quot; unique_id=&quot;10025&quot;&gt;&lt;property id=&quot;20148&quot; value=&quot;5&quot;/&gt;&lt;property id=&quot;20300&quot; value=&quot;Slide 41&quot;/&gt;&lt;property id=&quot;20307&quot; value=&quot;264&quot;/&gt;&lt;/object&gt;&lt;object type=&quot;3&quot; unique_id=&quot;10026&quot;&gt;&lt;property id=&quot;20148&quot; value=&quot;5&quot;/&gt;&lt;property id=&quot;20300&quot; value=&quot;Slide 42&quot;/&gt;&lt;property id=&quot;20307&quot; value=&quot;259&quot;/&gt;&lt;/object&gt;&lt;object type=&quot;3&quot; unique_id=&quot;10027&quot;&gt;&lt;property id=&quot;20148&quot; value=&quot;5&quot;/&gt;&lt;property id=&quot;20300&quot; value=&quot;Slide 50 - &amp;quot;Collaborations&amp;quot;&quot;/&gt;&lt;property id=&quot;20307&quot; value=&quot;358&quot;/&gt;&lt;/object&gt;&lt;object type=&quot;3&quot; unique_id=&quot;10028&quot;&gt;&lt;property id=&quot;20148&quot; value=&quot;5&quot;/&gt;&lt;property id=&quot;20300&quot; value=&quot;Slide 57&quot;/&gt;&lt;property id=&quot;20307&quot; value=&quot;261&quot;/&gt;&lt;/object&gt;&lt;object type=&quot;3&quot; unique_id=&quot;10029&quot;&gt;&lt;property id=&quot;20148&quot; value=&quot;5&quot;/&gt;&lt;property id=&quot;20300&quot; value=&quot;Slide 62&quot;/&gt;&lt;property id=&quot;20307&quot; value=&quot;306&quot;/&gt;&lt;/object&gt;&lt;object type=&quot;3&quot; unique_id=&quot;10036&quot;&gt;&lt;property id=&quot;20148&quot; value=&quot;5&quot;/&gt;&lt;property id=&quot;20300&quot; value=&quot;Slide 26&quot;/&gt;&lt;property id=&quot;20307&quot; value=&quot;308&quot;/&gt;&lt;/object&gt;&lt;object type=&quot;3&quot; unique_id=&quot;10037&quot;&gt;&lt;property id=&quot;20148&quot; value=&quot;5&quot;/&gt;&lt;property id=&quot;20300&quot; value=&quot;Slide 30&quot;/&gt;&lt;property id=&quot;20307&quot; value=&quot;283&quot;/&gt;&lt;/object&gt;&lt;object type=&quot;3&quot; unique_id=&quot;10039&quot;&gt;&lt;property id=&quot;20148&quot; value=&quot;5&quot;/&gt;&lt;property id=&quot;20300&quot; value=&quot;Slide 35&quot;/&gt;&lt;property id=&quot;20307&quot; value=&quot;367&quot;/&gt;&lt;/object&gt;&lt;object type=&quot;3&quot; unique_id=&quot;10040&quot;&gt;&lt;property id=&quot;20148&quot; value=&quot;5&quot;/&gt;&lt;property id=&quot;20300&quot; value=&quot;Slide 36&quot;/&gt;&lt;property id=&quot;20307&quot; value=&quot;286&quot;/&gt;&lt;/object&gt;&lt;object type=&quot;3&quot; unique_id=&quot;10042&quot;&gt;&lt;property id=&quot;20148&quot; value=&quot;5&quot;/&gt;&lt;property id=&quot;20300&quot; value=&quot;Slide 44&quot;/&gt;&lt;property id=&quot;20307&quot; value=&quot;288&quot;/&gt;&lt;/object&gt;&lt;object type=&quot;3&quot; unique_id=&quot;10043&quot;&gt;&lt;property id=&quot;20148&quot; value=&quot;5&quot;/&gt;&lt;property id=&quot;20300&quot; value=&quot;Slide 45&quot;/&gt;&lt;property id=&quot;20307&quot; value=&quot;342&quot;/&gt;&lt;/object&gt;&lt;object type=&quot;3&quot; unique_id=&quot;10044&quot;&gt;&lt;property id=&quot;20148&quot; value=&quot;5&quot;/&gt;&lt;property id=&quot;20300&quot; value=&quot;Slide 46&quot;/&gt;&lt;property id=&quot;20307&quot; value=&quot;333&quot;/&gt;&lt;/object&gt;&lt;object type=&quot;3&quot; unique_id=&quot;10046&quot;&gt;&lt;property id=&quot;20148&quot; value=&quot;5&quot;/&gt;&lt;property id=&quot;20300&quot; value=&quot;Slide 51&quot;/&gt;&lt;property id=&quot;20307&quot; value=&quot;366&quot;/&gt;&lt;/object&gt;&lt;object type=&quot;3&quot; unique_id=&quot;10047&quot;&gt;&lt;property id=&quot;20148&quot; value=&quot;5&quot;/&gt;&lt;property id=&quot;20300&quot; value=&quot;Slide 58&quot;/&gt;&lt;property id=&quot;20307&quot; value=&quot;290&quot;/&gt;&lt;/object&gt;&lt;object type=&quot;3&quot; unique_id=&quot;10048&quot;&gt;&lt;property id=&quot;20148&quot; value=&quot;5&quot;/&gt;&lt;property id=&quot;20300&quot; value=&quot;Slide 59&quot;/&gt;&lt;property id=&quot;20307&quot; value=&quot;337&quot;/&gt;&lt;/object&gt;&lt;object type=&quot;3&quot; unique_id=&quot;10049&quot;&gt;&lt;property id=&quot;20148&quot; value=&quot;5&quot;/&gt;&lt;property id=&quot;20300&quot; value=&quot;Slide 63&quot;/&gt;&lt;property id=&quot;20307&quot; value=&quot;318&quot;/&gt;&lt;/object&gt;&lt;object type=&quot;3&quot; unique_id=&quot;10050&quot;&gt;&lt;property id=&quot;20148&quot; value=&quot;5&quot;/&gt;&lt;property id=&quot;20300&quot; value=&quot;Slide 64&quot;/&gt;&lt;property id=&quot;20307&quot; value=&quot;339&quot;/&gt;&lt;/object&gt;&lt;object type=&quot;3&quot; unique_id=&quot;10051&quot;&gt;&lt;property id=&quot;20148&quot; value=&quot;5&quot;/&gt;&lt;property id=&quot;20300&quot; value=&quot;Slide 65&quot;/&gt;&lt;property id=&quot;20307&quot; value=&quot;335&quot;/&gt;&lt;/object&gt;&lt;object type=&quot;3&quot; unique_id=&quot;10054&quot;&gt;&lt;property id=&quot;20148&quot; value=&quot;5&quot;/&gt;&lt;property id=&quot;20300&quot; value=&quot;Slide 47&quot;/&gt;&lt;property id=&quot;20307&quot; value=&quot;291&quot;/&gt;&lt;/object&gt;&lt;object type=&quot;3&quot; unique_id=&quot;10055&quot;&gt;&lt;property id=&quot;20148&quot; value=&quot;5&quot;/&gt;&lt;property id=&quot;20300&quot; value=&quot;Slide 76&quot;/&gt;&lt;property id=&quot;20307&quot; value=&quot;305&quot;/&gt;&lt;/object&gt;&lt;object type=&quot;3&quot; unique_id=&quot;10056&quot;&gt;&lt;property id=&quot;20148&quot; value=&quot;5&quot;/&gt;&lt;property id=&quot;20300&quot; value=&quot;Slide 72&quot;/&gt;&lt;property id=&quot;20307&quot; value=&quot;368&quot;/&gt;&lt;/object&gt;&lt;object type=&quot;3&quot; unique_id=&quot;10057&quot;&gt;&lt;property id=&quot;20148&quot; value=&quot;5&quot;/&gt;&lt;property id=&quot;20300&quot; value=&quot;Slide 77 - &amp;quot;Questions?&amp;quot;&quot;/&gt;&lt;property id=&quot;20307&quot; value=&quot;363&quot;/&gt;&lt;/object&gt;&lt;object type=&quot;3&quot; unique_id=&quot;12298&quot;&gt;&lt;property id=&quot;20148&quot; value=&quot;5&quot;/&gt;&lt;property id=&quot;20300&quot; value=&quot;Slide 7 - &amp;quot;VERY IMPORTANT!&amp;quot;&quot;/&gt;&lt;property id=&quot;20307&quot; value=&quot;372&quot;/&gt;&lt;/object&gt;&lt;object type=&quot;3&quot; unique_id=&quot;12299&quot;&gt;&lt;property id=&quot;20148&quot; value=&quot;5&quot;/&gt;&lt;property id=&quot;20300&quot; value=&quot;Slide 9 - &amp;quot;Preparation Instructions&amp;quot;&quot;/&gt;&lt;property id=&quot;20307&quot; value=&quot;373&quot;/&gt;&lt;/object&gt;&lt;object type=&quot;3&quot; unique_id=&quot;12300&quot;&gt;&lt;property id=&quot;20148&quot; value=&quot;5&quot;/&gt;&lt;property id=&quot;20300&quot; value=&quot;Slide 10 - &amp;quot;Preparation Instructions&amp;quot;&quot;/&gt;&lt;property id=&quot;20307&quot; value=&quot;374&quot;/&gt;&lt;/object&gt;&lt;object type=&quot;3&quot; unique_id=&quot;12303&quot;&gt;&lt;property id=&quot;20148&quot; value=&quot;5&quot;/&gt;&lt;property id=&quot;20300&quot; value=&quot;Slide 67&quot;/&gt;&lt;property id=&quot;20307&quot; value=&quot;377&quot;/&gt;&lt;/object&gt;&lt;object type=&quot;3&quot; unique_id=&quot;12304&quot;&gt;&lt;property id=&quot;20148&quot; value=&quot;5&quot;/&gt;&lt;property id=&quot;20300&quot; value=&quot;Slide 69&quot;/&gt;&lt;property id=&quot;20307&quot; value=&quot;378&quot;/&gt;&lt;/object&gt;&lt;object type=&quot;3&quot; unique_id=&quot;12305&quot;&gt;&lt;property id=&quot;20148&quot; value=&quot;5&quot;/&gt;&lt;property id=&quot;20300&quot; value=&quot;Slide 70 - &amp;quot;Instructions for Reviewer-Only Slides&amp;#x0D;&amp;#x0A;(Not a template slide – for information purposes only)&amp;quot;&quot;/&gt;&lt;property id=&quot;20307&quot; value=&quot;379&quot;/&gt;&lt;/object&gt;&lt;object type=&quot;3&quot; unique_id=&quot;12306&quot;&gt;&lt;property id=&quot;20148&quot; value=&quot;5&quot;/&gt;&lt;property id=&quot;20300&quot; value=&quot;Slide 43 - &amp;quot;Accomplishments and Progress: &amp;#x0D;&amp;#x0A;Responses to Previous Year Reviewers’ Comments&amp;quot;&quot;/&gt;&lt;property id=&quot;20307&quot; value=&quot;380&quot;/&gt;&lt;/object&gt;&lt;object type=&quot;3&quot; unique_id=&quot;12307&quot;&gt;&lt;property id=&quot;20148&quot; value=&quot;5&quot;/&gt;&lt;property id=&quot;20300&quot; value=&quot;Slide 71 - &amp;quot;Critical Assumptions and Issues&amp;quot;&quot;/&gt;&lt;property id=&quot;20307&quot; value=&quot;381&quot;/&gt;&lt;/object&gt;&lt;object type=&quot;3&quot; unique_id=&quot;12308&quot;&gt;&lt;property id=&quot;20148&quot; value=&quot;5&quot;/&gt;&lt;property id=&quot;20300&quot; value=&quot;Slide 74 - &amp;quot;Publications and Presentations&amp;quot;&quot;/&gt;&lt;property id=&quot;20307&quot; value=&quot;382&quot;/&gt;&lt;/object&gt;&lt;object type=&quot;3&quot; unique_id=&quot;12309&quot;&gt;&lt;property id=&quot;20148&quot; value=&quot;5&quot;/&gt;&lt;property id=&quot;20300&quot; value=&quot;Slide 68&quot;/&gt;&lt;property id=&quot;20307&quot; value=&quot;384&quot;/&gt;&lt;/object&gt;&lt;object type=&quot;3&quot; unique_id=&quot;12803&quot;&gt;&lt;property id=&quot;20148&quot; value=&quot;5&quot;/&gt;&lt;property id=&quot;20300&quot; value=&quot;Slide 14 - &amp;quot;Overall Presentation Structure&amp;quot;&quot;/&gt;&lt;property id=&quot;20307&quot; value=&quot;385&quot;/&gt;&lt;/object&gt;&lt;object type=&quot;3&quot; unique_id=&quot;13336&quot;&gt;&lt;property id=&quot;20148&quot; value=&quot;5&quot;/&gt;&lt;property id=&quot;20300&quot; value=&quot;Slide 18 - &amp;quot;Instructions for Specific Slides&amp;quot;&quot;/&gt;&lt;property id=&quot;20307&quot; value=&quot;386&quot;/&gt;&lt;/object&gt;&lt;object type=&quot;3&quot; unique_id=&quot;13455&quot;&gt;&lt;property id=&quot;20148&quot; value=&quot;5&quot;/&gt;&lt;property id=&quot;20300&quot; value=&quot;Slide 13 - &amp;quot;Presentation Files &amp;quot;&quot;/&gt;&lt;property id=&quot;20307&quot; value=&quot;387&quot;/&gt;&lt;/object&gt;&lt;object type=&quot;3&quot; unique_id=&quot;13457&quot;&gt;&lt;property id=&quot;20148&quot; value=&quot;5&quot;/&gt;&lt;property id=&quot;20300&quot; value=&quot;Slide 24 - &amp;quot;Overview Slide&amp;quot;&quot;/&gt;&lt;property id=&quot;20307&quot; value=&quot;389&quot;/&gt;&lt;/object&gt;&lt;object type=&quot;3&quot; unique_id=&quot;13458&quot;&gt;&lt;property id=&quot;20148&quot; value=&quot;5&quot;/&gt;&lt;property id=&quot;20300&quot; value=&quot;Slide 25&quot;/&gt;&lt;property id=&quot;20307&quot; value=&quot;390&quot;/&gt;&lt;/object&gt;&lt;object type=&quot;3&quot; unique_id=&quot;16995&quot;&gt;&lt;property id=&quot;20148&quot; value=&quot;5&quot;/&gt;&lt;property id=&quot;20300&quot; value=&quot;Slide 52&quot;/&gt;&lt;property id=&quot;20307&quot; value=&quot;392&quot;/&gt;&lt;/object&gt;&lt;object type=&quot;3&quot; unique_id=&quot;17318&quot;&gt;&lt;property id=&quot;20148&quot; value=&quot;5&quot;/&gt;&lt;property id=&quot;20300&quot; value=&quot;Slide 34&quot;/&gt;&lt;property id=&quot;20307&quot; value=&quot;393&quot;/&gt;&lt;/object&gt;&lt;object type=&quot;3&quot; unique_id=&quot;17320&quot;&gt;&lt;property id=&quot;20148&quot; value=&quot;5&quot;/&gt;&lt;property id=&quot;20300&quot; value=&quot;Slide 11 - &amp;quot;Color Choice and Font Size&amp;quot;&quot;/&gt;&lt;property id=&quot;20307&quot; value=&quot;395&quot;/&gt;&lt;/object&gt;&lt;object type=&quot;3&quot; unique_id=&quot;17619&quot;&gt;&lt;property id=&quot;20148&quot; value=&quot;5&quot;/&gt;&lt;property id=&quot;20300&quot; value=&quot;Slide 8 - &amp;quot;INDEMNIFICATION &amp;#x0D;&amp;#x0A;FOR INFORMATION ONLY. DO NOT INCLUDE IN PRESENTATION.&amp;#x0D;&amp;#x0A;&amp;quot;&quot;/&gt;&lt;property id=&quot;20307&quot; value=&quot;396&quot;/&gt;&lt;/object&gt;&lt;object type=&quot;3&quot; unique_id=&quot;21270&quot;&gt;&lt;property id=&quot;20148&quot; value=&quot;5&quot;/&gt;&lt;property id=&quot;20300&quot; value=&quot;Slide 12 - &amp;quot;Use of Logos&amp;quot;&quot;/&gt;&lt;property id=&quot;20307&quot; value=&quot;398&quot;/&gt;&lt;/object&gt;&lt;object type=&quot;3&quot; unique_id=&quot;21271&quot;&gt;&lt;property id=&quot;20148&quot; value=&quot;5&quot;/&gt;&lt;property id=&quot;20300&quot; value=&quot;Slide 54 - &amp;quot;Remaining Challenges and Barriers&amp;quot;&quot;/&gt;&lt;property id=&quot;20307&quot; value=&quot;397&quot;/&gt;&lt;/object&gt;&lt;object type=&quot;3&quot; unique_id=&quot;23070&quot;&gt;&lt;property id=&quot;20148&quot; value=&quot;5&quot;/&gt;&lt;property id=&quot;20300&quot; value=&quot;Slide 27&quot;/&gt;&lt;property id=&quot;20307&quot; value=&quot;399&quot;/&gt;&lt;/object&gt;&lt;object type=&quot;3&quot; unique_id=&quot;23264&quot;&gt;&lt;property id=&quot;20148&quot; value=&quot;5&quot;/&gt;&lt;property id=&quot;20300&quot; value=&quot;Slide 15 - &amp;quot;Late Information Addition&amp;quot;&quot;/&gt;&lt;property id=&quot;20307&quot; value=&quot;401&quot;/&gt;&lt;/object&gt;&lt;object type=&quot;3&quot; unique_id=&quot;23397&quot;&gt;&lt;property id=&quot;20148&quot; value=&quot;5&quot;/&gt;&lt;property id=&quot;20300&quot; value=&quot;Slide 61 - &amp;quot;Technology Transfer Activities&amp;quot;&quot;/&gt;&lt;property id=&quot;20307&quot; value=&quot;404&quot;/&gt;&lt;/object&gt;&lt;object type=&quot;3&quot; unique_id=&quot;24202&quot;&gt;&lt;property id=&quot;20148&quot; value=&quot;5&quot;/&gt;&lt;property id=&quot;20300&quot; value=&quot;Slide 21&quot;/&gt;&lt;property id=&quot;20307&quot; value=&quot;405&quot;/&gt;&lt;/object&gt;&lt;object type=&quot;3&quot; unique_id=&quot;24203&quot;&gt;&lt;property id=&quot;20148&quot; value=&quot;5&quot;/&gt;&lt;property id=&quot;20300&quot; value=&quot;Slide 22&quot;/&gt;&lt;property id=&quot;20307&quot; value=&quot;406&quot;/&gt;&lt;/object&gt;&lt;object type=&quot;3&quot; unique_id=&quot;24204&quot;&gt;&lt;property id=&quot;20148&quot; value=&quot;5&quot;/&gt;&lt;property id=&quot;20300&quot; value=&quot;Slide 23&quot;/&gt;&lt;property id=&quot;20307&quot; value=&quot;407&quot;/&gt;&lt;/object&gt;&lt;object type=&quot;3&quot; unique_id=&quot;24205&quot;&gt;&lt;property id=&quot;20148&quot; value=&quot;5&quot;/&gt;&lt;property id=&quot;20300&quot; value=&quot;Slide 28&quot;/&gt;&lt;property id=&quot;20307&quot; value=&quot;408&quot;/&gt;&lt;/object&gt;&lt;object type=&quot;3&quot; unique_id=&quot;24206&quot;&gt;&lt;property id=&quot;20148&quot; value=&quot;5&quot;/&gt;&lt;property id=&quot;20300&quot; value=&quot;Slide 31&quot;/&gt;&lt;property id=&quot;20307&quot; value=&quot;409&quot;/&gt;&lt;/object&gt;&lt;object type=&quot;3&quot; unique_id=&quot;24207&quot;&gt;&lt;property id=&quot;20148&quot; value=&quot;5&quot;/&gt;&lt;property id=&quot;20300&quot; value=&quot;Slide 32&quot;/&gt;&lt;property id=&quot;20307&quot; value=&quot;410&quot;/&gt;&lt;/object&gt;&lt;object type=&quot;3&quot; unique_id=&quot;25761&quot;&gt;&lt;property id=&quot;20148&quot; value=&quot;5&quot;/&gt;&lt;property id=&quot;20300&quot; value=&quot;Slide 48&quot;/&gt;&lt;property id=&quot;20307&quot; value=&quot;411&quot;/&gt;&lt;/object&gt;&lt;object type=&quot;3&quot; unique_id=&quot;25762&quot;&gt;&lt;property id=&quot;20148&quot; value=&quot;5&quot;/&gt;&lt;property id=&quot;20300&quot; value=&quot;Slide 49&quot;/&gt;&lt;property id=&quot;20307&quot; value=&quot;412&quot;/&gt;&lt;/object&gt;&lt;object type=&quot;3&quot; unique_id=&quot;25763&quot;&gt;&lt;property id=&quot;20148&quot; value=&quot;5&quot;/&gt;&lt;property id=&quot;20300&quot; value=&quot;Slide 53&quot;/&gt;&lt;property id=&quot;20307&quot; value=&quot;413&quot;/&gt;&lt;/object&gt;&lt;object type=&quot;3&quot; unique_id=&quot;25764&quot;&gt;&lt;property id=&quot;20148&quot; value=&quot;5&quot;/&gt;&lt;property id=&quot;20300&quot; value=&quot;Slide 55&quot;/&gt;&lt;property id=&quot;20307&quot; value=&quot;414&quot;/&gt;&lt;/object&gt;&lt;object type=&quot;3&quot; unique_id=&quot;25765&quot;&gt;&lt;property id=&quot;20148&quot; value=&quot;5&quot;/&gt;&lt;property id=&quot;20300&quot; value=&quot;Slide 56&quot;/&gt;&lt;property id=&quot;20307&quot; value=&quot;415&quot;/&gt;&lt;/object&gt;&lt;object type=&quot;3&quot; unique_id=&quot;25766&quot;&gt;&lt;property id=&quot;20148&quot; value=&quot;5&quot;/&gt;&lt;property id=&quot;20300&quot; value=&quot;Slide 60&quot;/&gt;&lt;property id=&quot;20307&quot; value=&quot;416&quot;/&gt;&lt;/object&gt;&lt;object type=&quot;3&quot; unique_id=&quot;25767&quot;&gt;&lt;property id=&quot;20148&quot; value=&quot;5&quot;/&gt;&lt;property id=&quot;20300&quot; value=&quot;Slide 73&quot;/&gt;&lt;property id=&quot;20307&quot; value=&quot;417&quot;/&gt;&lt;/object&gt;&lt;object type=&quot;3&quot; unique_id=&quot;25769&quot;&gt;&lt;property id=&quot;20148&quot; value=&quot;5&quot;/&gt;&lt;property id=&quot;20300&quot; value=&quot;Slide 75&quot;/&gt;&lt;property id=&quot;20307&quot; value=&quot;419&quot;/&gt;&lt;/object&gt;&lt;object type=&quot;3&quot; unique_id=&quot;26521&quot;&gt;&lt;property id=&quot;20148&quot; value=&quot;5&quot;/&gt;&lt;property id=&quot;20300&quot; value=&quot;Slide 37&quot;/&gt;&lt;property id=&quot;20307&quot; value=&quot;423&quot;/&gt;&lt;/object&gt;&lt;object type=&quot;3&quot; unique_id=&quot;26522&quot;&gt;&lt;property id=&quot;20148&quot; value=&quot;5&quot;/&gt;&lt;property id=&quot;20300&quot; value=&quot;Slide 38&quot;/&gt;&lt;property id=&quot;20307&quot; value=&quot;422&quot;/&gt;&lt;/object&gt;&lt;object type=&quot;3&quot; unique_id=&quot;26523&quot;&gt;&lt;property id=&quot;20148&quot; value=&quot;5&quot;/&gt;&lt;property id=&quot;20300&quot; value=&quot;Slide 39&quot;/&gt;&lt;property id=&quot;20307&quot; value=&quot;420&quot;/&gt;&lt;/object&gt;&lt;object type=&quot;3&quot; unique_id=&quot;26524&quot;&gt;&lt;property id=&quot;20148&quot; value=&quot;5&quot;/&gt;&lt;property id=&quot;20300&quot; value=&quot;Slide 40&quot;/&gt;&lt;property id=&quot;20307&quot; value=&quot;421&quot;/&gt;&lt;/object&gt;&lt;object type=&quot;3&quot; unique_id=&quot;26683&quot;&gt;&lt;property id=&quot;20148&quot; value=&quot;5&quot;/&gt;&lt;property id=&quot;20300&quot; value=&quot;Slide 66&quot;/&gt;&lt;property id=&quot;20307&quot; value=&quot;42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ydroGEN-template1 (2)">
  <a:themeElements>
    <a:clrScheme name="HydroGEN">
      <a:dk1>
        <a:srgbClr val="323232"/>
      </a:dk1>
      <a:lt1>
        <a:srgbClr val="FFFFFF"/>
      </a:lt1>
      <a:dk2>
        <a:srgbClr val="103251"/>
      </a:dk2>
      <a:lt2>
        <a:srgbClr val="F3F3F3"/>
      </a:lt2>
      <a:accent1>
        <a:srgbClr val="8DE2FC"/>
      </a:accent1>
      <a:accent2>
        <a:srgbClr val="C6F0FD"/>
      </a:accent2>
      <a:accent3>
        <a:srgbClr val="07682E"/>
      </a:accent3>
      <a:accent4>
        <a:srgbClr val="0C4F6F"/>
      </a:accent4>
      <a:accent5>
        <a:srgbClr val="DDDDDD"/>
      </a:accent5>
      <a:accent6>
        <a:srgbClr val="DBE6EC"/>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400" b="1" i="0" u="none" strike="noStrike" kern="1200" cap="none" spc="0" normalizeH="0" baseline="0" noProof="0" dirty="0" smtClean="0">
            <a:ln>
              <a:noFill/>
            </a:ln>
            <a:solidFill>
              <a:schemeClr val="accent4"/>
            </a:solidFill>
            <a:effectLst/>
            <a:uLnTx/>
            <a:uFillTx/>
            <a:latin typeface="Calibri"/>
            <a:ea typeface="+mn-ea"/>
            <a:cs typeface="Calibri"/>
          </a:defRPr>
        </a:defPPr>
      </a:lstStyle>
    </a:txDef>
  </a:objectDefaults>
  <a:extraClrSchemeLst/>
  <a:extLst>
    <a:ext uri="{05A4C25C-085E-4340-85A3-A5531E510DB2}">
      <thm15:themeFamily xmlns:thm15="http://schemas.microsoft.com/office/thememl/2012/main" name="HydroGEN-template-standard-2018" id="{0AC700B6-1465-4C44-8C80-36A9FBE36E17}" vid="{1ACB37D8-257F-8B43-B2EF-7DB811C5928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4FB5FA93D30443B80B4579B15F61AE" ma:contentTypeVersion="6" ma:contentTypeDescription="Create a new document." ma:contentTypeScope="" ma:versionID="a5a993c25df0de4e99d8d0af7c8e9e0f">
  <xsd:schema xmlns:xsd="http://www.w3.org/2001/XMLSchema" xmlns:xs="http://www.w3.org/2001/XMLSchema" xmlns:p="http://schemas.microsoft.com/office/2006/metadata/properties" xmlns:ns2="8d9376e6-7d95-411a-87e1-61a8d5c05fda" xmlns:ns3="be51baf0-14aa-4906-860b-cee78968d763" targetNamespace="http://schemas.microsoft.com/office/2006/metadata/properties" ma:root="true" ma:fieldsID="78bb144f293f6bbec2fbf0b0eae0f189" ns2:_="" ns3:_="">
    <xsd:import namespace="8d9376e6-7d95-411a-87e1-61a8d5c05fda"/>
    <xsd:import namespace="be51baf0-14aa-4906-860b-cee78968d7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376e6-7d95-411a-87e1-61a8d5c05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51baf0-14aa-4906-860b-cee78968d7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E5CB7A-5AB9-4795-A3A1-DE374915F5B4}">
  <ds:schemaRefs>
    <ds:schemaRef ds:uri="http://schemas.microsoft.com/sharepoint/v3/contenttype/forms"/>
  </ds:schemaRefs>
</ds:datastoreItem>
</file>

<file path=customXml/itemProps2.xml><?xml version="1.0" encoding="utf-8"?>
<ds:datastoreItem xmlns:ds="http://schemas.openxmlformats.org/officeDocument/2006/customXml" ds:itemID="{120642BC-6965-4F1C-ACE0-D29289D02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376e6-7d95-411a-87e1-61a8d5c05fda"/>
    <ds:schemaRef ds:uri="be51baf0-14aa-4906-860b-cee78968d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3FB81A-FFAD-4055-99A8-7B4EC2F69D03}">
  <ds:schemaRefs>
    <ds:schemaRef ds:uri="http://purl.org/dc/elements/1.1/"/>
    <ds:schemaRef ds:uri="http://schemas.microsoft.com/office/2006/documentManagement/types"/>
    <ds:schemaRef ds:uri="8d9376e6-7d95-411a-87e1-61a8d5c05fda"/>
    <ds:schemaRef ds:uri="http://purl.org/dc/terms/"/>
    <ds:schemaRef ds:uri="http://schemas.openxmlformats.org/package/2006/metadata/core-properties"/>
    <ds:schemaRef ds:uri="http://purl.org/dc/dcmitype/"/>
    <ds:schemaRef ds:uri="http://schemas.microsoft.com/office/infopath/2007/PartnerControls"/>
    <ds:schemaRef ds:uri="be51baf0-14aa-4906-860b-cee78968d76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15051</TotalTime>
  <Words>5261</Words>
  <Application>Microsoft Office PowerPoint</Application>
  <PresentationFormat>Widescreen</PresentationFormat>
  <Paragraphs>438</Paragraphs>
  <Slides>46</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Calibri Light</vt:lpstr>
      <vt:lpstr>Courier New</vt:lpstr>
      <vt:lpstr>Franklin Gothic Book</vt:lpstr>
      <vt:lpstr>Times New Roman</vt:lpstr>
      <vt:lpstr>Default Design</vt:lpstr>
      <vt:lpstr>Custom Design</vt:lpstr>
      <vt:lpstr>Office Theme</vt:lpstr>
      <vt:lpstr>hydroGEN-template1 (2)</vt:lpstr>
      <vt:lpstr>DOE Hydrogen Program  2023 Annual Merit Review and  Peer Evaluation Meeting</vt:lpstr>
      <vt:lpstr>PowerPoint Presentation</vt:lpstr>
      <vt:lpstr>PowerPoint Presentation</vt:lpstr>
      <vt:lpstr>Changes at a Glance for 2023</vt:lpstr>
      <vt:lpstr>Submission Deadline</vt:lpstr>
      <vt:lpstr>Indemnification FOR INFORMATION ONLY. DO NOT INCLUDE IN PRESENTATION. </vt:lpstr>
      <vt:lpstr>Creating Your Presentation Files</vt:lpstr>
      <vt:lpstr>Overall Presentation Structure (see pp. 28–45 for detailed guidance)</vt:lpstr>
      <vt:lpstr>Presentation Time Limits</vt:lpstr>
      <vt:lpstr>Formatting Your Presentation</vt:lpstr>
      <vt:lpstr>Adding Images to Your Presentation</vt:lpstr>
      <vt:lpstr>Animations and Videos</vt:lpstr>
      <vt:lpstr>Content Restrictions</vt:lpstr>
      <vt:lpstr>Copyright Restrictions</vt:lpstr>
      <vt:lpstr>PowerPoint Presentation</vt:lpstr>
      <vt:lpstr>Preparing your PowerPoint for Web-Publication / PDF</vt:lpstr>
      <vt:lpstr>Adding Alt Text to Your Presentation</vt:lpstr>
      <vt:lpstr>To Add Alt Text to a Chart, Graph, or Image</vt:lpstr>
      <vt:lpstr>Adding Presentation Detail Information</vt:lpstr>
      <vt:lpstr>Creating Final Version of Your Presentation</vt:lpstr>
      <vt:lpstr>Creating PDF Version of Your Presentation</vt:lpstr>
      <vt:lpstr>Verifying PDF File</vt:lpstr>
      <vt:lpstr>Submitting Your Presentation</vt:lpstr>
      <vt:lpstr>Presenting at the AMR</vt:lpstr>
      <vt:lpstr>Presenting at the AMR: Oral Presentations</vt:lpstr>
      <vt:lpstr>Presenting at the AMR: Poster Presentations</vt:lpstr>
      <vt:lpstr>Late Information Addition</vt:lpstr>
      <vt:lpstr>Evaluation Criteria for HydroGEN Seedling Projects</vt:lpstr>
      <vt:lpstr>HydroGEN Seedling Review Criteria Summary</vt:lpstr>
      <vt:lpstr>PowerPoint Presentation</vt:lpstr>
      <vt:lpstr>PowerPoint Presentation</vt:lpstr>
      <vt:lpstr>Project Title</vt:lpstr>
      <vt:lpstr>Project Overview</vt:lpstr>
      <vt:lpstr>Approach – Summary</vt:lpstr>
      <vt:lpstr>Approach – Innovation </vt:lpstr>
      <vt:lpstr>Potential Impact</vt:lpstr>
      <vt:lpstr>Accomplishments</vt:lpstr>
      <vt:lpstr>Collaboration Effectiveness</vt:lpstr>
      <vt:lpstr>Proposed Future Work</vt:lpstr>
      <vt:lpstr>Technology Transfer Activities </vt:lpstr>
      <vt:lpstr>Project Summary</vt:lpstr>
      <vt:lpstr>Publications and Presentations</vt:lpstr>
      <vt:lpstr>Technical Backup Slides</vt:lpstr>
      <vt:lpstr>Reviewer-Only Slides</vt:lpstr>
      <vt:lpstr>Instructions for Reviewer-Only Slides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subject>Project ID, DOE Hydrogen Program 2023 Annual Merit Review and Peer Evaluation Meeting</dc:subject>
  <dc:creator>Principal Investigator Name, Company</dc:creator>
  <cp:lastModifiedBy>Havig, Sara</cp:lastModifiedBy>
  <cp:revision>756</cp:revision>
  <cp:lastPrinted>2018-11-30T18:40:29Z</cp:lastPrinted>
  <dcterms:created xsi:type="dcterms:W3CDTF">2003-01-29T20:03:11Z</dcterms:created>
  <dcterms:modified xsi:type="dcterms:W3CDTF">2023-03-06T22:02:11Z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0x0101009B4FB5FA93D30443B80B4579B15F61AE</vt:lpwstr>
  </property>
  <property fmtid="{D5CDD505-2E9C-101B-9397-08002B2CF9AE}" pid="3" name="Order">
    <vt:r8>127300</vt:r8>
  </property>
</Properties>
</file>